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69" r:id="rId4"/>
    <p:sldId id="258" r:id="rId5"/>
    <p:sldId id="270" r:id="rId6"/>
    <p:sldId id="259" r:id="rId7"/>
    <p:sldId id="260" r:id="rId8"/>
    <p:sldId id="261" r:id="rId9"/>
    <p:sldId id="262" r:id="rId10"/>
    <p:sldId id="263" r:id="rId11"/>
    <p:sldId id="264" r:id="rId12"/>
    <p:sldId id="267" r:id="rId13"/>
    <p:sldId id="271" r:id="rId14"/>
    <p:sldId id="273" r:id="rId15"/>
    <p:sldId id="268" r:id="rId16"/>
    <p:sldId id="27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6" autoAdjust="0"/>
    <p:restoredTop sz="94552" autoAdjust="0"/>
  </p:normalViewPr>
  <p:slideViewPr>
    <p:cSldViewPr>
      <p:cViewPr varScale="1">
        <p:scale>
          <a:sx n="66" d="100"/>
          <a:sy n="66" d="100"/>
        </p:scale>
        <p:origin x="1286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919B5-0B0F-48E8-BB93-4A7B7538391C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C4AD6-72FB-44DC-994D-659102063C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5774C-388E-44B1-802B-4AF2802E3870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50427-5948-4288-BA83-51846EBFB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8D7B5-C7D3-4DB9-9B33-AEE77AA8FA12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00EEF-28DB-4CB2-B1D2-940BA18BF6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CB74B-80C8-4B26-8247-92BCFF0E089C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9CA23-DE4F-47DA-BD48-F46A03303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43D81-71CB-4D2D-85BC-ABBB8FF1BE14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FFA67-9E0F-4068-9FEA-F99FBF122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477BB-CEE4-458E-A93F-A29DEDB90B9C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4CC97-63A8-442F-B18B-B912D10775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F0D99-479E-4584-96E1-59863EC2BB9D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444DC-F261-4664-AAB1-96B9FDA456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2AB41-D083-4F67-AA26-9B33AAF76DB5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99141-08DE-40E1-9CDA-25C4DE236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000AC-4928-42D4-909F-B804657603AF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48F03-E6E7-4689-94EB-C8F449762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D4ABB-8DCC-4DAB-B3F9-D75311D9A130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78167-D931-47DB-A84F-97E36F355E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634AF-5BC3-4AB2-8695-3E09E002F490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6A2C0-91E0-461F-8801-A6E072FAF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AEF475-1E94-47B4-8F48-65DEB03D2575}" type="datetimeFigureOut">
              <a:rPr lang="ru-RU"/>
              <a:pPr>
                <a:defRPr/>
              </a:pPr>
              <a:t>13.02.2019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1EB02E5-B416-40A2-B613-7A58463B89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3" r:id="rId1"/>
    <p:sldLayoutId id="2147483862" r:id="rId2"/>
    <p:sldLayoutId id="2147483864" r:id="rId3"/>
    <p:sldLayoutId id="2147483861" r:id="rId4"/>
    <p:sldLayoutId id="2147483860" r:id="rId5"/>
    <p:sldLayoutId id="2147483859" r:id="rId6"/>
    <p:sldLayoutId id="2147483858" r:id="rId7"/>
    <p:sldLayoutId id="2147483857" r:id="rId8"/>
    <p:sldLayoutId id="2147483856" r:id="rId9"/>
    <p:sldLayoutId id="2147483855" r:id="rId10"/>
    <p:sldLayoutId id="214748385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413" y="4581525"/>
            <a:ext cx="6400800" cy="1752600"/>
          </a:xfrm>
        </p:spPr>
        <p:txBody>
          <a:bodyPr/>
          <a:lstStyle/>
          <a:p>
            <a:pPr eaLnBrk="1" hangingPunct="1"/>
            <a:r>
              <a:rPr lang="ru-RU" sz="2400" smtClean="0"/>
              <a:t>Автор работы: Гужель Анастасия </a:t>
            </a:r>
          </a:p>
          <a:p>
            <a:pPr eaLnBrk="1" hangingPunct="1"/>
            <a:r>
              <a:rPr lang="ru-RU" sz="2400" smtClean="0"/>
              <a:t>3К класс </a:t>
            </a:r>
          </a:p>
          <a:p>
            <a:pPr eaLnBrk="1" hangingPunct="1"/>
            <a:r>
              <a:rPr lang="ru-RU" sz="2400" smtClean="0"/>
              <a:t>МБОУ КГО "СОШ № 2 им. А.С. Пушкина"</a:t>
            </a:r>
          </a:p>
          <a:p>
            <a:pPr eaLnBrk="1" hangingPunct="1"/>
            <a:endParaRPr lang="ru-RU" sz="2400" smtClean="0"/>
          </a:p>
        </p:txBody>
      </p:sp>
      <p:pic>
        <p:nvPicPr>
          <p:cNvPr id="13314" name="Picture 3" descr="C:\Users\Администратор\Downloads\magic-show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260350"/>
            <a:ext cx="53276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WordArt 5" descr="Папирус"/>
          <p:cNvSpPr>
            <a:spLocks noChangeArrowheads="1" noChangeShapeType="1" noTextEdit="1"/>
          </p:cNvSpPr>
          <p:nvPr/>
        </p:nvSpPr>
        <p:spPr bwMode="auto">
          <a:xfrm>
            <a:off x="1619250" y="2636838"/>
            <a:ext cx="5876925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Исследовательская работа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"Фокусы - это волшебство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или ловкость рук?"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Оптические иллюзии</a:t>
            </a:r>
            <a:endParaRPr lang="ru-RU" dirty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C:\Users\Администратор\Downloads\BeauDeeley_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1571625"/>
            <a:ext cx="8215313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563" y="339725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Оптические иллюзии</a:t>
            </a:r>
            <a:endParaRPr lang="ru-RU" dirty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5" name="Picture 2" descr="C:\Users\Администратор\Downloads\doncurtain-bi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1643063"/>
            <a:ext cx="8283575" cy="445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4500594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0" dirty="0" smtClean="0"/>
              <a:t>Иллюзионизм</a:t>
            </a:r>
            <a:br>
              <a:rPr lang="ru-RU" sz="4000" b="0" dirty="0" smtClean="0"/>
            </a:br>
            <a:endParaRPr lang="ru-RU" sz="4000" dirty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79" name="Picture 3" descr="C:\Users\Администратор\Downloads\sampower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981075"/>
            <a:ext cx="8294688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smtClean="0">
                <a:ln>
                  <a:noFill/>
                </a:ln>
                <a:solidFill>
                  <a:srgbClr val="CCCC00"/>
                </a:solidFill>
                <a:effectLst/>
              </a:rPr>
              <a:t>Математические фокусы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Задумайте число.</a:t>
            </a:r>
          </a:p>
          <a:p>
            <a:r>
              <a:rPr lang="ru-RU" smtClean="0"/>
              <a:t>Умножьте его на 2.</a:t>
            </a:r>
          </a:p>
          <a:p>
            <a:r>
              <a:rPr lang="ru-RU" smtClean="0"/>
              <a:t>Прибавьте к результату 8.</a:t>
            </a:r>
          </a:p>
          <a:p>
            <a:r>
              <a:rPr lang="ru-RU" smtClean="0"/>
              <a:t>Разделите результат на 2.</a:t>
            </a:r>
          </a:p>
          <a:p>
            <a:r>
              <a:rPr lang="ru-RU" smtClean="0"/>
              <a:t>Вычтите из него задуманное число.</a:t>
            </a:r>
          </a:p>
        </p:txBody>
      </p:sp>
      <p:pic>
        <p:nvPicPr>
          <p:cNvPr id="25603" name="Picture 6" descr="200916061559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4076700"/>
            <a:ext cx="19050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smtClean="0">
                <a:ln>
                  <a:noFill/>
                </a:ln>
                <a:solidFill>
                  <a:schemeClr val="tx1"/>
                </a:solidFill>
                <a:effectLst/>
              </a:rPr>
              <a:t>Я научилась фокусам</a:t>
            </a:r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7" descr="silk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844675"/>
            <a:ext cx="595312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457200" y="1643063"/>
            <a:ext cx="8686800" cy="4429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/>
              <a:t>Проведенное исследование открыло для меня много нового: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Я узнала, что фокусы - это одно из самых древних видов искусств.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Я выяснила, что фокусы считались волшебством только несколько тысяч лет назад.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Я поняла, что главный секрет фокусов заключается не в магии, а в умении отвлечь внимание зрителей или основывается на научных знаниях.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Я убедилась, фокусы – это «гимнастика ума», она тренирует память, обостряет сообразительность, учит логически мыслить, анализировать и сопоставлять.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Таким образом, я сумела доказать, что фокусы – развивающее занятие, раскрыла тайны фокусов.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5" name="Picture 5" descr="0024-024-Spasibo-za-vnimani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Цель исследования:</a:t>
            </a:r>
            <a:endParaRPr lang="ru-RU" dirty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8186737" cy="16430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Доказать, что фокусы – это не волшебство, а объяснимое явление, развивающее занятие</a:t>
            </a:r>
          </a:p>
        </p:txBody>
      </p:sp>
      <p:sp>
        <p:nvSpPr>
          <p:cNvPr id="14339" name="Прямоугольник 8"/>
          <p:cNvSpPr>
            <a:spLocks noChangeArrowheads="1"/>
          </p:cNvSpPr>
          <p:nvPr/>
        </p:nvSpPr>
        <p:spPr bwMode="auto">
          <a:xfrm>
            <a:off x="1835150" y="2420938"/>
            <a:ext cx="6665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latin typeface="Times New Roman" pitchFamily="18" charset="0"/>
              </a:rPr>
              <a:t>Задачи исследования:</a:t>
            </a:r>
            <a:endParaRPr lang="ru-RU" sz="4000">
              <a:latin typeface="Times New Roman" pitchFamily="18" charset="0"/>
            </a:endParaRPr>
          </a:p>
        </p:txBody>
      </p:sp>
      <p:sp>
        <p:nvSpPr>
          <p:cNvPr id="14340" name="Прямоугольник 10"/>
          <p:cNvSpPr>
            <a:spLocks noChangeArrowheads="1"/>
          </p:cNvSpPr>
          <p:nvPr/>
        </p:nvSpPr>
        <p:spPr bwMode="auto">
          <a:xfrm>
            <a:off x="827088" y="3213100"/>
            <a:ext cx="6786562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</a:rPr>
              <a:t>1.Изучить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sz="3200">
                <a:latin typeface="Times New Roman" pitchFamily="18" charset="0"/>
              </a:rPr>
              <a:t>историю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sz="3200">
                <a:latin typeface="Times New Roman" pitchFamily="18" charset="0"/>
              </a:rPr>
              <a:t>возникновения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sz="3200">
                <a:latin typeface="Times New Roman" pitchFamily="18" charset="0"/>
              </a:rPr>
              <a:t>фокусов.</a:t>
            </a:r>
          </a:p>
          <a:p>
            <a:r>
              <a:rPr lang="ru-RU" sz="3200">
                <a:latin typeface="Times New Roman" pitchFamily="18" charset="0"/>
              </a:rPr>
              <a:t>2.Определить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sz="3200">
                <a:latin typeface="Times New Roman" pitchFamily="18" charset="0"/>
              </a:rPr>
              <a:t>основные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sz="3200">
                <a:latin typeface="Times New Roman" pitchFamily="18" charset="0"/>
              </a:rPr>
              <a:t>правила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sz="3200">
                <a:latin typeface="Times New Roman" pitchFamily="18" charset="0"/>
              </a:rPr>
              <a:t>фокусов.</a:t>
            </a:r>
          </a:p>
          <a:p>
            <a:r>
              <a:rPr lang="ru-RU" sz="3200">
                <a:latin typeface="Times New Roman" pitchFamily="18" charset="0"/>
              </a:rPr>
              <a:t>3.Научиться</a:t>
            </a:r>
            <a:r>
              <a:rPr lang="ru-RU">
                <a:latin typeface="Times New Roman" pitchFamily="18" charset="0"/>
              </a:rPr>
              <a:t> </a:t>
            </a:r>
            <a:r>
              <a:rPr lang="ru-RU" sz="3200">
                <a:latin typeface="Times New Roman" pitchFamily="18" charset="0"/>
              </a:rPr>
              <a:t>показывать несложные фокусы.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3" name="Picture 4" descr="img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153" y="8177"/>
            <a:ext cx="8406548" cy="147180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u="sng" dirty="0" smtClean="0"/>
              <a:t>История возникновения фокуса.</a:t>
            </a:r>
            <a:endParaRPr lang="ru-RU" dirty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468313" y="2565400"/>
            <a:ext cx="8229600" cy="12065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mtClean="0"/>
              <a:t>      В  средневековой Европе фокусы считались колдовством  и за это фокусники расплачивались жизнью.</a:t>
            </a: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smtClean="0"/>
              <a:t>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ru-RU" sz="4500" b="0" smtClean="0">
                <a:ln>
                  <a:noFill/>
                </a:ln>
                <a:solidFill>
                  <a:schemeClr val="tx1"/>
                </a:solidFill>
                <a:effectLst/>
              </a:rPr>
              <a:t>«Фокус покус. тонус талонус, </a:t>
            </a:r>
            <a:br>
              <a:rPr lang="ru-RU" sz="4500" b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lang="ru-RU" sz="4500" b="0" smtClean="0">
                <a:ln>
                  <a:noFill/>
                </a:ln>
                <a:solidFill>
                  <a:schemeClr val="tx1"/>
                </a:solidFill>
                <a:effectLst/>
              </a:rPr>
              <a:t>вадэ целеритер юбео».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229600" cy="470852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endParaRPr lang="ru-RU" smtClean="0"/>
          </a:p>
          <a:p>
            <a:pPr algn="ctr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17411" name="Picture 9" descr="407390_56_i_19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941" r="8104"/>
          <a:stretch>
            <a:fillRect/>
          </a:stretch>
        </p:blipFill>
        <p:spPr bwMode="auto">
          <a:xfrm>
            <a:off x="3419475" y="2060575"/>
            <a:ext cx="3024188" cy="397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u="sng" dirty="0" smtClean="0"/>
              <a:t>Виды фокусов:</a:t>
            </a:r>
            <a:endParaRPr lang="ru-RU" dirty="0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Манипуляция</a:t>
            </a:r>
          </a:p>
          <a:p>
            <a:pPr eaLnBrk="1" hangingPunct="1"/>
            <a:r>
              <a:rPr lang="ru-RU" smtClean="0"/>
              <a:t>Иллюзионизм (аппаратные иллюзии)</a:t>
            </a:r>
          </a:p>
          <a:p>
            <a:pPr eaLnBrk="1" hangingPunct="1"/>
            <a:r>
              <a:rPr lang="ru-RU" smtClean="0"/>
              <a:t>Микромагия</a:t>
            </a:r>
          </a:p>
          <a:p>
            <a:pPr eaLnBrk="1" hangingPunct="1"/>
            <a:r>
              <a:rPr lang="ru-RU" smtClean="0"/>
              <a:t>Трансформация</a:t>
            </a:r>
          </a:p>
          <a:p>
            <a:pPr eaLnBrk="1" hangingPunct="1"/>
            <a:r>
              <a:rPr lang="ru-RU" smtClean="0"/>
              <a:t>Оптические иллюзии</a:t>
            </a:r>
          </a:p>
          <a:p>
            <a:pPr eaLnBrk="1" hangingPunct="1"/>
            <a:r>
              <a:rPr lang="ru-RU" smtClean="0"/>
              <a:t>Физические иллюзии</a:t>
            </a:r>
          </a:p>
          <a:p>
            <a:pPr eaLnBrk="1" hangingPunct="1"/>
            <a:r>
              <a:rPr lang="ru-RU" smtClean="0"/>
              <a:t>Химические иллюзии</a:t>
            </a:r>
            <a:endParaRPr lang="ru-RU" smtClean="0">
              <a:latin typeface="Arial" charset="0"/>
            </a:endParaRPr>
          </a:p>
          <a:p>
            <a:pPr eaLnBrk="1" hangingPunct="1"/>
            <a:r>
              <a:rPr lang="ru-RU" smtClean="0">
                <a:cs typeface="Times New Roman" pitchFamily="18" charset="0"/>
              </a:rPr>
              <a:t>Математические </a:t>
            </a:r>
          </a:p>
          <a:p>
            <a:pPr eaLnBrk="1" hangingPunct="1"/>
            <a:r>
              <a:rPr lang="ru-RU" smtClean="0">
                <a:cs typeface="Times New Roman" pitchFamily="18" charset="0"/>
              </a:rPr>
              <a:t>Графические</a:t>
            </a:r>
          </a:p>
          <a:p>
            <a:pPr eaLnBrk="1" hangingPunct="1"/>
            <a:endParaRPr lang="ru-RU" smtClean="0"/>
          </a:p>
        </p:txBody>
      </p:sp>
      <p:pic>
        <p:nvPicPr>
          <p:cNvPr id="18435" name="Picture 2" descr="C:\Users\Администратор\Downloads\палочка-шлема-волшебная-верхняя-1235102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2374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Секрет фокуса:</a:t>
            </a:r>
            <a:endParaRPr lang="ru-RU" dirty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Ловкость рук</a:t>
            </a:r>
          </a:p>
          <a:p>
            <a:pPr eaLnBrk="1" hangingPunct="1"/>
            <a:r>
              <a:rPr lang="ru-RU" smtClean="0"/>
              <a:t> Обман</a:t>
            </a:r>
          </a:p>
          <a:p>
            <a:pPr eaLnBrk="1" hangingPunct="1"/>
            <a:r>
              <a:rPr lang="ru-RU" smtClean="0"/>
              <a:t> Законы науки</a:t>
            </a:r>
          </a:p>
        </p:txBody>
      </p:sp>
      <p:pic>
        <p:nvPicPr>
          <p:cNvPr id="19459" name="Picture 2" descr="C:\Users\Администратор\Downloads\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3284538"/>
            <a:ext cx="6048375" cy="32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100" y="635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Пять заповедей фокусника: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50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mtClean="0"/>
              <a:t>1.Никогда не говорите, что вы собираетесь делать.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mtClean="0"/>
              <a:t>2. Никогда не повторяйте фокус два раза подряд.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mtClean="0"/>
              <a:t>3. Никогда не объясняйте секреты фокусов, даже традиционных.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mtClean="0"/>
              <a:t>4. Постоянно тренируйтесь.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mtClean="0"/>
              <a:t>5.Никогда не спорьте со зрителями. Будьте всегда вежливы и корректны.</a:t>
            </a:r>
          </a:p>
          <a:p>
            <a:pPr eaLnBrk="1" hangingPunct="1">
              <a:lnSpc>
                <a:spcPct val="80000"/>
              </a:lnSpc>
            </a:pPr>
            <a:endParaRPr lang="ru-RU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/>
              <a:t>ФИЗИЧЕСКИЕ ИЛЛЮЗИИ</a:t>
            </a:r>
            <a:endParaRPr lang="ru-RU" cap="all" dirty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7" name="Picture 2" descr="C:\Users\Администратор\Downloads\img2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3" y="1643063"/>
            <a:ext cx="4532312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 descr="C:\Users\Администратор\Downloads\otrpre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1725" y="3286125"/>
            <a:ext cx="3803650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132</TotalTime>
  <Words>300</Words>
  <Application>Microsoft Office PowerPoint</Application>
  <PresentationFormat>Экран (4:3)</PresentationFormat>
  <Paragraphs>61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Цель исследования:</vt:lpstr>
      <vt:lpstr>Презентация PowerPoint</vt:lpstr>
      <vt:lpstr>История возникновения фокуса.</vt:lpstr>
      <vt:lpstr>«Фокус покус. тонус талонус,  вадэ целеритер юбео».</vt:lpstr>
      <vt:lpstr>Виды фокусов:</vt:lpstr>
      <vt:lpstr>Секрет фокуса:</vt:lpstr>
      <vt:lpstr>Пять заповедей фокусника:</vt:lpstr>
      <vt:lpstr>ФИЗИЧЕСКИЕ ИЛЛЮЗИИ</vt:lpstr>
      <vt:lpstr>Оптические иллюзии</vt:lpstr>
      <vt:lpstr>Оптические иллюзии</vt:lpstr>
      <vt:lpstr>Иллюзионизм </vt:lpstr>
      <vt:lpstr>Математические фокусы</vt:lpstr>
      <vt:lpstr>Я научилась фокусам</vt:lpstr>
      <vt:lpstr>Выводы: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на тему:«Фокусы – это волшебство или ловкость рук?»</dc:title>
  <dc:creator>Администратор</dc:creator>
  <cp:lastModifiedBy>Виктория</cp:lastModifiedBy>
  <cp:revision>34</cp:revision>
  <dcterms:created xsi:type="dcterms:W3CDTF">2019-01-08T17:17:50Z</dcterms:created>
  <dcterms:modified xsi:type="dcterms:W3CDTF">2019-02-13T16:30:49Z</dcterms:modified>
</cp:coreProperties>
</file>