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73" r:id="rId5"/>
    <p:sldId id="258" r:id="rId6"/>
    <p:sldId id="259" r:id="rId7"/>
    <p:sldId id="293" r:id="rId8"/>
    <p:sldId id="281" r:id="rId9"/>
    <p:sldId id="283" r:id="rId10"/>
    <p:sldId id="280" r:id="rId11"/>
    <p:sldId id="296" r:id="rId12"/>
    <p:sldId id="298" r:id="rId13"/>
    <p:sldId id="276" r:id="rId14"/>
    <p:sldId id="262" r:id="rId15"/>
    <p:sldId id="263" r:id="rId16"/>
    <p:sldId id="294" r:id="rId17"/>
    <p:sldId id="264" r:id="rId18"/>
    <p:sldId id="275" r:id="rId19"/>
    <p:sldId id="265" r:id="rId20"/>
    <p:sldId id="279" r:id="rId21"/>
    <p:sldId id="266" r:id="rId22"/>
    <p:sldId id="278" r:id="rId23"/>
    <p:sldId id="286" r:id="rId24"/>
    <p:sldId id="295" r:id="rId25"/>
    <p:sldId id="270" r:id="rId26"/>
    <p:sldId id="284" r:id="rId27"/>
    <p:sldId id="272" r:id="rId28"/>
    <p:sldId id="260" r:id="rId29"/>
    <p:sldId id="292" r:id="rId30"/>
    <p:sldId id="25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 varScale="1">
        <p:scale>
          <a:sx n="60" d="100"/>
          <a:sy n="60" d="100"/>
        </p:scale>
        <p:origin x="773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email">
              <a:lum brigh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448271"/>
          </a:xfrm>
        </p:spPr>
        <p:txBody>
          <a:bodyPr>
            <a:normAutofit/>
          </a:bodyPr>
          <a:lstStyle/>
          <a:p>
            <a:r>
              <a:rPr lang="ru-RU" b="1" dirty="0" smtClean="0"/>
              <a:t>Исследовательская работа на тему </a:t>
            </a:r>
            <a:r>
              <a:rPr lang="ru-RU" b="1" i="1" dirty="0" smtClean="0"/>
              <a:t>«Подвиг Николая Гавриловича Варламова»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933056"/>
            <a:ext cx="3744416" cy="1705744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solidFill>
                  <a:schemeClr val="tx1"/>
                </a:solidFill>
              </a:rPr>
              <a:t>Работу выполнил ученик 3»к» класса </a:t>
            </a:r>
            <a:r>
              <a:rPr lang="ru-RU" i="1" dirty="0" err="1" smtClean="0">
                <a:solidFill>
                  <a:schemeClr val="tx1"/>
                </a:solidFill>
              </a:rPr>
              <a:t>Киннер</a:t>
            </a:r>
            <a:r>
              <a:rPr lang="ru-RU" i="1" dirty="0" smtClean="0">
                <a:solidFill>
                  <a:schemeClr val="tx1"/>
                </a:solidFill>
              </a:rPr>
              <a:t> Матвей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476672"/>
            <a:ext cx="7416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Эти люди спасли своих сверстников, тем самым отдав взамен свою жизнь. Они не побоялись пуль, не ушли от летящих гранат, они не хотели стать героями. </a:t>
            </a:r>
          </a:p>
          <a:p>
            <a:r>
              <a:rPr lang="ru-RU" sz="2800" b="1" dirty="0" smtClean="0"/>
              <a:t>Эта жертва ради других стала подвигом. А сколько наших бабушек и дедушек полегло на войне. Сколько крови было пролито, сколько жизней потеряно, а все ради нас, ради мира на земле!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000" b="1" dirty="0" smtClean="0"/>
              <a:t>Я провел опрос среди учащихся нашего класса. В опросе приняли участие 23 ученика . Были заданы следующие вопросы.</a:t>
            </a:r>
          </a:p>
          <a:p>
            <a:pPr>
              <a:buNone/>
            </a:pPr>
            <a:r>
              <a:rPr lang="ru-RU" sz="3000" b="1" dirty="0" smtClean="0"/>
              <a:t>   1. Известны ли Вам имена героев Советского Союза? </a:t>
            </a:r>
          </a:p>
          <a:p>
            <a:pPr>
              <a:buNone/>
            </a:pPr>
            <a:r>
              <a:rPr lang="ru-RU" sz="3000" b="1" dirty="0" smtClean="0"/>
              <a:t>    2. Какие? </a:t>
            </a:r>
          </a:p>
          <a:p>
            <a:pPr>
              <a:buNone/>
            </a:pPr>
            <a:r>
              <a:rPr lang="ru-RU" sz="3000" b="1" dirty="0" smtClean="0"/>
              <a:t>    3. Известны ли Вам имена героев Советского Союза из вашего края?</a:t>
            </a:r>
          </a:p>
          <a:p>
            <a:pPr>
              <a:buNone/>
            </a:pPr>
            <a:r>
              <a:rPr lang="ru-RU" sz="3000" b="1" dirty="0" smtClean="0"/>
              <a:t>     4. Какие?</a:t>
            </a:r>
          </a:p>
          <a:p>
            <a:pPr>
              <a:buNone/>
            </a:pPr>
            <a:r>
              <a:rPr lang="ru-RU" sz="3000" b="1" dirty="0" smtClean="0"/>
              <a:t>     5.Знаете ли вы какой подвиг они совершили?</a:t>
            </a:r>
          </a:p>
          <a:p>
            <a:pPr>
              <a:buNone/>
            </a:pPr>
            <a:r>
              <a:rPr lang="ru-RU" sz="3000" b="1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Итоги анкетирования</a:t>
            </a:r>
            <a:endParaRPr lang="ru-RU" b="1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2738777"/>
              </p:ext>
            </p:extLst>
          </p:nvPr>
        </p:nvGraphicFramePr>
        <p:xfrm>
          <a:off x="755576" y="1124744"/>
          <a:ext cx="7877785" cy="5362956"/>
        </p:xfrm>
        <a:graphic>
          <a:graphicData uri="http://schemas.openxmlformats.org/drawingml/2006/table">
            <a:tbl>
              <a:tblPr firstRow="1" firstCol="1" bandRow="1"/>
              <a:tblGrid>
                <a:gridCol w="4824536"/>
                <a:gridCol w="1800200"/>
                <a:gridCol w="1253049"/>
              </a:tblGrid>
              <a:tr h="25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знают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знают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Известны ли вам имена героев Советского Союза?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Каких героев Советского Союза вы знаете?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Валя Котик,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Александр Матросов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Известны ли вам имена героев Советского Союза нашего края?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4. Каких героев Советского Союза  нашего края вы можете назвать ?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5.Знаете ли вы, какой подвиг они совершили?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533525" y="1778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5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.karelia.news/section/newsInText/upload/images/news/intext/000/051/235/full-1554445487c9e7f40127453021f1d2278044ec2c3d_5d849b186401a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260648"/>
            <a:ext cx="7632848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60648"/>
            <a:ext cx="6368752" cy="537815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Николай Варламов родился 6 января 1907 года в Санкт-Петербурге в многодетной семье рабочего Путиловского завода Гавриила Кузьмича Варламова. Среди шестерых детей Варламовых Николай был четвёртым. Вскоре после рождения Николая его отец, считавшийся полицией Российской империи «неблагонадёжным», вместе с семьёй переехал в Петрозаводск, где работал на Александровском </a:t>
            </a:r>
            <a:r>
              <a:rPr lang="ru-RU" sz="2400" b="1" dirty="0" err="1" smtClean="0">
                <a:solidFill>
                  <a:schemeClr val="tx1"/>
                </a:solidFill>
              </a:rPr>
              <a:t>снарядоделательном</a:t>
            </a:r>
            <a:r>
              <a:rPr lang="ru-RU" sz="2400" b="1" dirty="0" smtClean="0">
                <a:solidFill>
                  <a:schemeClr val="tx1"/>
                </a:solidFill>
              </a:rPr>
              <a:t> (ныне — Онежском тракторном) заводе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1336" y="2276872"/>
            <a:ext cx="7883152" cy="1398017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В возрасте 14 лет, после окончания семилетней школы, на этом заводе Николай Варламов стал учеником слесаря. В 1929—1931 годах он проходил службу в Рабоче-крестьянской Красной Армии, после чего вернулся на завод.</a:t>
            </a:r>
            <a:br>
              <a:rPr lang="ru-RU" sz="3600" b="1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ОНЕЖСКИЙ ТРАКТОРНЫЙ ЗАВОД</a:t>
            </a:r>
            <a:endParaRPr lang="ru-RU" sz="3600" b="1" dirty="0"/>
          </a:p>
        </p:txBody>
      </p:sp>
      <p:pic>
        <p:nvPicPr>
          <p:cNvPr id="5" name="Содержимое 4" descr="fjxajfh1vago8cwo8w4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340768"/>
            <a:ext cx="4038600" cy="4104456"/>
          </a:xfrm>
        </p:spPr>
      </p:pic>
      <p:pic>
        <p:nvPicPr>
          <p:cNvPr id="6" name="Содержимое 5" descr="j7pix8qd8cg0cows44s-e1559828455842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420889"/>
            <a:ext cx="4248472" cy="38164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196752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первые же дни Великой Отечественной войны Варламов со своими двумя братьями добровольно вступил в РККА. Первоначально воевал в составе 71-й стрелковой дивизии, участвовал в боях от приграничных районов до Медвежьегорска, где был тяжело ранен осенью 1941 года. После излечения Варламов вернулся на фронт.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https://s.karelia.news/section/newsInText/upload/images/news/intext/000/051/235/240804085785348229_5d84990f1ac0f.jpeg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72008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420888"/>
            <a:ext cx="7488832" cy="20882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>25 июля 1943 года во время боя на восточном берегу </a:t>
            </a:r>
            <a:r>
              <a:rPr lang="ru-RU" sz="3100" b="1" dirty="0" err="1" smtClean="0"/>
              <a:t>Онды</a:t>
            </a:r>
            <a:r>
              <a:rPr lang="ru-RU" sz="3100" b="1" dirty="0" smtClean="0"/>
              <a:t> у шоссе Кочкома-Ругозеро (село), когда были исчерпаны все возможности в борьбе с вражеским дзотом, Варламов закрыл собой его амбразуру, ценой жизни позволив бойцам своего отделения захватить огневую точку. Действия Варламова способствовали успешному разгрому ротой опорного пункта противника.</a:t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/>
              <a:t/>
            </a:r>
            <a:br>
              <a:rPr lang="ru-RU" u="sng" dirty="0"/>
            </a:br>
            <a:r>
              <a:rPr lang="ru-RU" b="1" u="sng" dirty="0" smtClean="0"/>
              <a:t>Цель и задачи исследования.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u="sng" dirty="0" smtClean="0"/>
              <a:t>Цель работы</a:t>
            </a:r>
            <a:r>
              <a:rPr lang="ru-RU" dirty="0" smtClean="0"/>
              <a:t>: исследовать историю военных лет Карелии, расширить свои знания о Великой Отечественной войне на основе судьбы земляка. 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/>
              <a:t>                                                                                                                                                                            </a:t>
            </a: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ья\Desktop\м 19 год\исследовательская\12021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09613"/>
            <a:ext cx="7488832" cy="5307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144" y="1772816"/>
            <a:ext cx="7704856" cy="3024335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Николай Варламов похоронен в братской могиле в </a:t>
            </a:r>
            <a:r>
              <a:rPr lang="ru-RU" sz="3200" b="1" dirty="0" err="1" smtClean="0"/>
              <a:t>Сегежском</a:t>
            </a:r>
            <a:r>
              <a:rPr lang="ru-RU" sz="3200" b="1" dirty="0" smtClean="0"/>
              <a:t> районе на 59 километре шоссе Кочкома – Реболы, где захоронено свыше 1100 воинов 26-й армии Карельского фронта.</a:t>
            </a:r>
            <a:br>
              <a:rPr lang="ru-RU" sz="3200" b="1" dirty="0" smtClean="0"/>
            </a:b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талья\Desktop\м 19 год\исследовательская\p118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092" y="260648"/>
            <a:ext cx="747150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/>
              <a:t>Николаю Варламову посмертно присвоено звание Героя Советского Союза. </a:t>
            </a:r>
          </a:p>
          <a:p>
            <a:pPr algn="ctr">
              <a:buNone/>
            </a:pPr>
            <a:r>
              <a:rPr lang="ru-RU" b="1" dirty="0" smtClean="0"/>
              <a:t>Сержант Варламов первым на карельском фронте повторил подвиг Александра Матросова.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Звезда Героя Советского Союза</a:t>
            </a:r>
            <a:endParaRPr lang="ru-RU" sz="3600" b="1" dirty="0"/>
          </a:p>
        </p:txBody>
      </p:sp>
      <p:pic>
        <p:nvPicPr>
          <p:cNvPr id="4" name="Содержимое 3" descr="medal-geroi-sovetskogo-soiuza-foto-4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556792"/>
            <a:ext cx="4536504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https://s.karelia.news/section/newsInText/upload/images/news/intext/000/051/235/brdsuo82r8_5d849a08ebc58.jpg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4114800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6" descr="https://s.karelia.news/section/newsInText/upload/images/news/intext/000/051/235/m5v1cjf2iw4_5d849a0819b2f.jpg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248472" cy="240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талья\Desktop\м 19 год\varlamov-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7416824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.karelia.news/section/newsInText/upload/images/news/intext/000/051/235/galereageroevsovetskogosouzapetrozavodsk_5d8498cee044f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7344816" cy="372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subTitle" idx="1"/>
          </p:nvPr>
        </p:nvSpPr>
        <p:spPr>
          <a:xfrm>
            <a:off x="1259632" y="332656"/>
            <a:ext cx="6512768" cy="530614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000" b="1" dirty="0" smtClean="0">
                <a:solidFill>
                  <a:schemeClr val="tx1"/>
                </a:solidFill>
              </a:rPr>
              <a:t>Таким образом, я пришел к выводу, что подвиг может совершить не каждый человек, а только тот, кто может перешагнуть через собственный страх, тот, кто не может быть равнодушным и смотреть на проблемы других людей.</a:t>
            </a:r>
          </a:p>
          <a:p>
            <a:pPr algn="l"/>
            <a:r>
              <a:rPr lang="ru-RU" sz="3000" b="1" dirty="0" smtClean="0">
                <a:solidFill>
                  <a:schemeClr val="tx1"/>
                </a:solidFill>
              </a:rPr>
              <a:t> Именно такие люди достойны называться героями, именно на них мы должны ровняться и помнить: "</a:t>
            </a:r>
            <a:r>
              <a:rPr lang="ru-RU" sz="3000" b="1" i="1" dirty="0" smtClean="0">
                <a:solidFill>
                  <a:schemeClr val="tx1"/>
                </a:solidFill>
              </a:rPr>
              <a:t>Герои умирают если нужно и потому живут в веках! </a:t>
            </a:r>
          </a:p>
          <a:p>
            <a:pPr algn="l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используемая литература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8000" b="1" dirty="0" smtClean="0"/>
              <a:t>Имена героев на карте Петрозаводска (сборник документов  и материалов)</a:t>
            </a:r>
          </a:p>
          <a:p>
            <a:pPr>
              <a:buNone/>
            </a:pPr>
            <a:r>
              <a:rPr lang="ru-RU" sz="8000" b="1" dirty="0" smtClean="0"/>
              <a:t>  Карелия в годы Великой Отечественной войны1941-1945. (редакторы К. А. Морозов (отв.редактор) Д.С.Александров)1975 год.     На основе архивных(документы, материалы) фондов. Периодические издания. Документальные издания.</a:t>
            </a:r>
          </a:p>
          <a:p>
            <a:pPr>
              <a:buNone/>
            </a:pPr>
            <a:r>
              <a:rPr lang="ru-RU" sz="8000" b="1" dirty="0" smtClean="0"/>
              <a:t>Великая Отечественная война в Карелии: памятники и памятные места. Авт.сост.:Кораблев </a:t>
            </a:r>
            <a:r>
              <a:rPr lang="ru-RU" sz="8000" b="1" dirty="0" err="1" smtClean="0"/>
              <a:t>Н.А.Макуров</a:t>
            </a:r>
            <a:r>
              <a:rPr lang="ru-RU" sz="8000" b="1" dirty="0" smtClean="0"/>
              <a:t> В.Г.- Петрозаводск 2015 г.</a:t>
            </a:r>
          </a:p>
          <a:p>
            <a:pPr>
              <a:buNone/>
            </a:pPr>
            <a:r>
              <a:rPr lang="ru-RU" sz="8000" b="1" dirty="0" smtClean="0"/>
              <a:t>Героем Родины  Слава. Авторы текстов:доц. Е.С. </a:t>
            </a:r>
            <a:r>
              <a:rPr lang="ru-RU" sz="8000" b="1" dirty="0" err="1" smtClean="0"/>
              <a:t>Гордин</a:t>
            </a:r>
            <a:r>
              <a:rPr lang="ru-RU" sz="8000" b="1" dirty="0" smtClean="0"/>
              <a:t>, полковник В. П. Ярошевич.</a:t>
            </a:r>
          </a:p>
          <a:p>
            <a:pPr>
              <a:buNone/>
            </a:pPr>
            <a:r>
              <a:rPr lang="ru-RU" sz="8000" b="1" dirty="0" smtClean="0"/>
              <a:t>      Орлята Великой Отечественной…: Сборник / Сост. </a:t>
            </a:r>
            <a:r>
              <a:rPr lang="ru-RU" sz="8000" b="1" dirty="0" err="1" smtClean="0"/>
              <a:t>В.Г.Гузанов</a:t>
            </a:r>
            <a:r>
              <a:rPr lang="ru-RU" sz="8000" b="1" dirty="0" smtClean="0"/>
              <a:t> 1979 год.</a:t>
            </a:r>
          </a:p>
          <a:p>
            <a:pPr>
              <a:buNone/>
            </a:pPr>
            <a:r>
              <a:rPr lang="ru-RU" sz="8000" b="1" dirty="0" smtClean="0"/>
              <a:t>       Край , в котором ты живешь Л.И. </a:t>
            </a:r>
            <a:r>
              <a:rPr lang="ru-RU" sz="8000" b="1" dirty="0" err="1" smtClean="0"/>
              <a:t>Шитикова</a:t>
            </a:r>
            <a:r>
              <a:rPr lang="ru-RU" sz="8000" b="1" dirty="0" smtClean="0"/>
              <a:t> </a:t>
            </a:r>
            <a:r>
              <a:rPr lang="ru-RU" sz="8000" b="1" dirty="0" err="1" smtClean="0"/>
              <a:t>расказы</a:t>
            </a:r>
            <a:r>
              <a:rPr lang="ru-RU" sz="8000" b="1" dirty="0" smtClean="0"/>
              <a:t> по истории Карелии  младших школьников</a:t>
            </a:r>
          </a:p>
          <a:p>
            <a:pPr>
              <a:buNone/>
            </a:pPr>
            <a:r>
              <a:rPr lang="ru-RU" sz="8000" b="1" dirty="0" smtClean="0"/>
              <a:t>    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u="sng" dirty="0" smtClean="0"/>
              <a:t>Задачи:  </a:t>
            </a:r>
          </a:p>
          <a:p>
            <a:pPr>
              <a:buNone/>
            </a:pPr>
            <a:r>
              <a:rPr lang="ru-RU" dirty="0" smtClean="0"/>
              <a:t>-   расширить знания о Великой             Отечественной войне;</a:t>
            </a:r>
          </a:p>
          <a:p>
            <a:pPr>
              <a:buNone/>
            </a:pPr>
            <a:r>
              <a:rPr lang="ru-RU" dirty="0" smtClean="0"/>
              <a:t>-   привлечь  внимание к изучению истории родного        края ;                  </a:t>
            </a:r>
          </a:p>
          <a:p>
            <a:pPr>
              <a:buNone/>
            </a:pPr>
            <a:r>
              <a:rPr lang="ru-RU" dirty="0" smtClean="0"/>
              <a:t> -  систематизировать информацию,                     полученную из разных источников. </a:t>
            </a:r>
          </a:p>
          <a:p>
            <a:pPr>
              <a:buNone/>
            </a:pP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1043608" y="114374"/>
            <a:ext cx="727280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endParaRPr lang="ru-RU" sz="3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ИСПОЛЬЗУЕМЫЕ РЕСУРСЫ:</a:t>
            </a:r>
          </a:p>
          <a:p>
            <a:endParaRPr lang="en-US" sz="3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en-US" sz="3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Электронный архив ОБД- мемориал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http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://www</a:t>
            </a:r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.</a:t>
            </a:r>
            <a:r>
              <a:rPr lang="en-US" sz="32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obd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-memorial</a:t>
            </a:r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.</a:t>
            </a:r>
            <a:r>
              <a:rPr lang="en-US" sz="32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ru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/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База данных по защитникам Отечества погибшим на территории Карелия в 1941-1944гг.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http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://obd-pobeda</a:t>
            </a:r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.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Karelia</a:t>
            </a:r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.</a:t>
            </a:r>
            <a:r>
              <a:rPr lang="en-US" sz="32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ru</a:t>
            </a:r>
            <a:r>
              <a:rPr lang="en-US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Wingdings" pitchFamily="2" charset="2"/>
              </a:rPr>
              <a:t>/</a:t>
            </a:r>
            <a:endParaRPr lang="ru-RU" sz="32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32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esktop\м 19 год\исследовательская\varlamov-nikolaj-gavrilovich-18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888432" cy="5231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2656"/>
            <a:ext cx="6656784" cy="525658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cs typeface="Aharoni" pitchFamily="2" charset="-79"/>
              </a:rPr>
              <a:t>Что такое подвиг? Есть ли место подвигу в наши дни?  Подвиг! Над смыслом этого слова можно долго рассуждать. Для кого-то подвиг – это учиться хорошо, для кого-то - спасать людей, для кого-то может даже бросить вредные привычки.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cs typeface="Aharoni" pitchFamily="2" charset="-79"/>
              </a:rPr>
              <a:t>Я думаю, что подвиг - это героический самоотверженный поступок, идущий на благо другим людям.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cs typeface="Aharoni" pitchFamily="2" charset="-79"/>
              </a:rPr>
              <a:t>На подвиг способен не каждый человек. Ведь совершая его, он не задумывается о себе, о том, как действия,  могут повлиять на него самого, и какая ему от этого будет выгода.</a:t>
            </a:r>
          </a:p>
          <a:p>
            <a:pPr algn="l"/>
            <a:r>
              <a:rPr lang="ru-RU" sz="2400" b="1" dirty="0" smtClean="0">
                <a:cs typeface="Aharoni" pitchFamily="2" charset="-79"/>
              </a:rPr>
              <a:t> 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32656"/>
            <a:ext cx="6656784" cy="530614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Вспомним  наших героев </a:t>
            </a:r>
            <a:r>
              <a:rPr lang="ru-RU" sz="3600" b="1" i="1" dirty="0" smtClean="0">
                <a:solidFill>
                  <a:schemeClr val="tx1"/>
                </a:solidFill>
              </a:rPr>
              <a:t>Великой Отечественной войны: Александра Матросова, Зою Космодемьянскую, Николая Варламова.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Александр Матросов</a:t>
            </a:r>
            <a:endParaRPr lang="ru-RU" b="1" dirty="0"/>
          </a:p>
        </p:txBody>
      </p:sp>
      <p:pic>
        <p:nvPicPr>
          <p:cNvPr id="5" name="Содержимое 4" descr="3282_12487 (1)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628800"/>
            <a:ext cx="3744416" cy="4752528"/>
          </a:xfrm>
        </p:spPr>
      </p:pic>
      <p:pic>
        <p:nvPicPr>
          <p:cNvPr id="6" name="Содержимое 5" descr="ee54019fa7a64567a7dd7aafe4cb84c1.pn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556792"/>
            <a:ext cx="3960440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м 19 год\0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305346" cy="5378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ья\Desktop\м 19 год\mgzQCKtcFg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03244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3898</TotalTime>
  <Words>770</Words>
  <Application>Microsoft Office PowerPoint</Application>
  <PresentationFormat>Экран (4:3)</PresentationFormat>
  <Paragraphs>80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Aharoni</vt:lpstr>
      <vt:lpstr>Arial</vt:lpstr>
      <vt:lpstr>Calibri</vt:lpstr>
      <vt:lpstr>Times New Roman</vt:lpstr>
      <vt:lpstr>Wingdings</vt:lpstr>
      <vt:lpstr>Тема Office</vt:lpstr>
      <vt:lpstr>Исследовательская работа на тему «Подвиг Николая Гавриловича Варламова»</vt:lpstr>
      <vt:lpstr>  Цель и задачи исследования.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Александр Матросов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анкетирования</vt:lpstr>
      <vt:lpstr>Презентация PowerPoint</vt:lpstr>
      <vt:lpstr>Презентация PowerPoint</vt:lpstr>
      <vt:lpstr>В возрасте 14 лет, после окончания семилетней школы, на этом заводе Николай Варламов стал учеником слесаря. В 1929—1931 годах он проходил службу в Рабоче-крестьянской Красной Армии, после чего вернулся на завод.   </vt:lpstr>
      <vt:lpstr>ОНЕЖСКИЙ ТРАКТОРНЫЙ ЗАВОД</vt:lpstr>
      <vt:lpstr>Презентация PowerPoint</vt:lpstr>
      <vt:lpstr>Презентация PowerPoint</vt:lpstr>
      <vt:lpstr>25 июля 1943 года во время боя на восточном берегу Онды у шоссе Кочкома-Ругозеро (село), когда были исчерпаны все возможности в борьбе с вражеским дзотом, Варламов закрыл собой его амбразуру, ценой жизни позволив бойцам своего отделения захватить огневую точку. Действия Варламова способствовали успешному разгрому ротой опорного пункта противника.     </vt:lpstr>
      <vt:lpstr>Презентация PowerPoint</vt:lpstr>
      <vt:lpstr>Николай Варламов похоронен в братской могиле в Сегежском районе на 59 километре шоссе Кочкома – Реболы, где захоронено свыше 1100 воинов 26-й армии Карельского фронта. </vt:lpstr>
      <vt:lpstr>Презентация PowerPoint</vt:lpstr>
      <vt:lpstr>Презентация PowerPoint</vt:lpstr>
      <vt:lpstr>Звезда Героя Советского Союза</vt:lpstr>
      <vt:lpstr>Презентация PowerPoint</vt:lpstr>
      <vt:lpstr>Презентация PowerPoint</vt:lpstr>
      <vt:lpstr>Презентация PowerPoint</vt:lpstr>
      <vt:lpstr>Презентация PowerPoint</vt:lpstr>
      <vt:lpstr> используемая литература</vt:lpstr>
      <vt:lpstr>Презентация PowerPoint</vt:lpstr>
    </vt:vector>
  </TitlesOfParts>
  <Company>МБДОУ д/скв № 8 "Теремок"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«Ко Дню Победы»</dc:title>
  <dc:subject>День Победы</dc:subject>
  <dc:creator>Алейник Н.В.</dc:creator>
  <cp:lastModifiedBy>Виктория</cp:lastModifiedBy>
  <cp:revision>101</cp:revision>
  <dcterms:created xsi:type="dcterms:W3CDTF">2015-01-29T08:01:15Z</dcterms:created>
  <dcterms:modified xsi:type="dcterms:W3CDTF">2020-01-27T16:32:03Z</dcterms:modified>
  <cp:category>презентация к празднику</cp:category>
</cp:coreProperties>
</file>