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6" r:id="rId2"/>
    <p:sldId id="256" r:id="rId3"/>
    <p:sldId id="287" r:id="rId4"/>
    <p:sldId id="291" r:id="rId5"/>
    <p:sldId id="258" r:id="rId6"/>
    <p:sldId id="265" r:id="rId7"/>
    <p:sldId id="267" r:id="rId8"/>
    <p:sldId id="268" r:id="rId9"/>
    <p:sldId id="269" r:id="rId10"/>
    <p:sldId id="260" r:id="rId11"/>
    <p:sldId id="259" r:id="rId12"/>
    <p:sldId id="270" r:id="rId13"/>
    <p:sldId id="279" r:id="rId14"/>
    <p:sldId id="288" r:id="rId15"/>
    <p:sldId id="284" r:id="rId16"/>
    <p:sldId id="292" r:id="rId17"/>
    <p:sldId id="271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1282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17490-761A-483F-95E6-C486129A58A4}" type="datetimeFigureOut">
              <a:rPr lang="ru-RU"/>
              <a:pPr>
                <a:defRPr/>
              </a:pPr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84823-9A1B-486E-955C-F6C299A86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F52297-3A4B-482B-A27A-223061D667D9}" type="datetimeFigureOut">
              <a:rPr lang="ru-RU"/>
              <a:pPr>
                <a:defRPr/>
              </a:pPr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89012A-C106-45E7-9B4B-321D7D6294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D8AA7C-C134-4645-A7BD-262597AE3FF7}" type="datetimeFigureOut">
              <a:rPr lang="ru-RU"/>
              <a:pPr>
                <a:defRPr/>
              </a:pPr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F159C7-3D3B-47D0-B77B-47C3E8DAC6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EF8C0-F844-4852-A890-526AFC5E6340}" type="datetimeFigureOut">
              <a:rPr lang="ru-RU"/>
              <a:pPr>
                <a:defRPr/>
              </a:pPr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82E2EA-C41D-4E23-92B8-31A8E7E835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03877-3338-4FCC-82DD-265AFD04EE9C}" type="datetimeFigureOut">
              <a:rPr lang="ru-RU"/>
              <a:pPr>
                <a:defRPr/>
              </a:pPr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8E23BC-E376-4D6E-A761-E1A599D7AE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7B8E7F-6F37-45BF-826E-8AD63A87C934}" type="datetimeFigureOut">
              <a:rPr lang="ru-RU"/>
              <a:pPr>
                <a:defRPr/>
              </a:pPr>
              <a:t>22.02.2020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48FEC-4180-4A3B-80B9-C2A820C0A3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B388C-A5AA-4A98-BAAB-17FB4D12E734}" type="datetimeFigureOut">
              <a:rPr lang="ru-RU"/>
              <a:pPr>
                <a:defRPr/>
              </a:pPr>
              <a:t>22.02.2020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DAB3D8-AC85-482C-8337-19EA656D3A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9C294-C8B5-457B-9E77-275DC64667DA}" type="datetimeFigureOut">
              <a:rPr lang="ru-RU"/>
              <a:pPr>
                <a:defRPr/>
              </a:pPr>
              <a:t>22.02.2020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11AE15-F59C-4DDF-ADCB-1ED15B02C7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5633C6-7893-4C7D-A435-44C3126BDB80}" type="datetimeFigureOut">
              <a:rPr lang="ru-RU"/>
              <a:pPr>
                <a:defRPr/>
              </a:pPr>
              <a:t>22.02.2020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199F2D-2DEE-47B7-876E-0D43415388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D402B-6008-46A6-9288-57116BEE0587}" type="datetimeFigureOut">
              <a:rPr lang="ru-RU"/>
              <a:pPr>
                <a:defRPr/>
              </a:pPr>
              <a:t>22.02.2020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67AC4-AE11-4CA9-938D-AE16CCBCE8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2A471-9451-493E-9B2B-FD50B1FB6506}" type="datetimeFigureOut">
              <a:rPr lang="ru-RU"/>
              <a:pPr>
                <a:defRPr/>
              </a:pPr>
              <a:t>22.02.2020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C4610-BB01-42F9-80BB-3D94215CC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53B3FCB-0F12-474D-8F2E-29E83FEF1744}" type="datetimeFigureOut">
              <a:rPr lang="ru-RU"/>
              <a:pPr>
                <a:defRPr/>
              </a:pPr>
              <a:t>22.02.2020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E65E4ED-3451-4D4D-861F-167B7B2C1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5qU7kGyRJN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Тема </a:t>
            </a:r>
          </a:p>
        </p:txBody>
      </p:sp>
      <p:pic>
        <p:nvPicPr>
          <p:cNvPr id="13314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 typeface="Arial" charset="0"/>
              <a:buNone/>
            </a:pPr>
            <a:r>
              <a:rPr lang="ru-RU" dirty="0" smtClean="0">
                <a:latin typeface="Arial" charset="0"/>
              </a:rPr>
              <a:t>Тема исследования </a:t>
            </a:r>
          </a:p>
          <a:p>
            <a:pPr eaLnBrk="1" hangingPunct="1"/>
            <a:endParaRPr lang="ru-RU" dirty="0" smtClean="0">
              <a:latin typeface="Arial" charset="0"/>
            </a:endParaRPr>
          </a:p>
          <a:p>
            <a:pPr algn="ctr" eaLnBrk="1" hangingPunct="1">
              <a:buFont typeface="Arial" charset="0"/>
              <a:buNone/>
            </a:pPr>
            <a:r>
              <a:rPr lang="ru-RU" sz="4000" b="1" dirty="0" smtClean="0">
                <a:latin typeface="Arial" charset="0"/>
              </a:rPr>
              <a:t>Вторая жизнь </a:t>
            </a:r>
          </a:p>
          <a:p>
            <a:pPr algn="ctr" eaLnBrk="1" hangingPunct="1">
              <a:buFont typeface="Arial" charset="0"/>
              <a:buNone/>
            </a:pPr>
            <a:r>
              <a:rPr lang="ru-RU" sz="4000" b="1" dirty="0" smtClean="0">
                <a:latin typeface="Arial" charset="0"/>
              </a:rPr>
              <a:t>школьной тетрадке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D:\Desktop\изделия из бумаги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412875"/>
            <a:ext cx="7164388" cy="39274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0" y="188913"/>
            <a:ext cx="9144000" cy="1223962"/>
          </a:xfrm>
        </p:spPr>
        <p:txBody>
          <a:bodyPr/>
          <a:lstStyle/>
          <a:p>
            <a:pPr eaLnBrk="1" hangingPunct="1"/>
            <a:r>
              <a:rPr lang="ru-RU" sz="32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Изготовление бумаги  в наше время ведется на целлюлозно-бумажных комбинатах.</a:t>
            </a:r>
            <a:r>
              <a:rPr lang="ru-RU" sz="2000" smtClean="0"/>
              <a:t> </a:t>
            </a:r>
            <a:endParaRPr lang="ru-RU" sz="1800" smtClean="0"/>
          </a:p>
        </p:txBody>
      </p:sp>
      <p:pic>
        <p:nvPicPr>
          <p:cNvPr id="23555" name="Picture 2" descr="D:\Desktop\segezhskij-tsbk_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23850" y="1412875"/>
            <a:ext cx="3924300" cy="2316163"/>
          </a:xfrm>
        </p:spPr>
      </p:pic>
      <p:pic>
        <p:nvPicPr>
          <p:cNvPr id="23556" name="Picture 2" descr="D:\Desktop\ris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363" y="1412875"/>
            <a:ext cx="3889375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2" descr="D:\Desktop\dfff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513" y="4005263"/>
            <a:ext cx="4319587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0" y="549275"/>
            <a:ext cx="9144000" cy="1268413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Основной материал  — </a:t>
            </a:r>
            <a:r>
              <a:rPr lang="ru-RU" sz="3600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3600" smtClean="0">
                <a:latin typeface="Arial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3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древесина разных сортов</a:t>
            </a:r>
          </a:p>
        </p:txBody>
      </p:sp>
      <p:pic>
        <p:nvPicPr>
          <p:cNvPr id="24579" name="Picture 5" descr="D:\Desktop\iStock-139697859_1000_d_850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989138"/>
            <a:ext cx="6983413" cy="40481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395288" y="404813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Бумагу изготавливают из макулатуры</a:t>
            </a:r>
          </a:p>
        </p:txBody>
      </p:sp>
      <p:pic>
        <p:nvPicPr>
          <p:cNvPr id="25603" name="Picture 2" descr="D:\Desktop\sklad-makulatury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484313"/>
            <a:ext cx="7572375" cy="46402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Мусорка </a:t>
            </a:r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7" name="AutoShape 5" descr="s9QIaW0V9HM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6628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8" descr="zWGTm5qldZ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113" y="2781300"/>
            <a:ext cx="2405062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6" descr="leTwPKhO8h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773238"/>
            <a:ext cx="2374900" cy="266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 descr="s9QIaW0V9HM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425" y="2997200"/>
            <a:ext cx="2811463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2" name="Rectangle 9"/>
          <p:cNvSpPr>
            <a:spLocks noChangeArrowheads="1"/>
          </p:cNvSpPr>
          <p:nvPr/>
        </p:nvSpPr>
        <p:spPr bwMode="auto">
          <a:xfrm>
            <a:off x="1835150" y="549275"/>
            <a:ext cx="646588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sz="3600"/>
              <a:t>За неделю мы выбрасываем </a:t>
            </a:r>
          </a:p>
          <a:p>
            <a:pPr algn="ctr"/>
            <a:r>
              <a:rPr lang="ru-RU" sz="3600"/>
              <a:t>3 кг бумаги</a:t>
            </a:r>
            <a:r>
              <a:rPr lang="ru-RU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D:\Desktop\для иссл. работы\лист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7650" name="Прямоугольник 4"/>
          <p:cNvSpPr>
            <a:spLocks noChangeArrowheads="1"/>
          </p:cNvSpPr>
          <p:nvPr/>
        </p:nvSpPr>
        <p:spPr bwMode="auto">
          <a:xfrm>
            <a:off x="539750" y="1052513"/>
            <a:ext cx="7561263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/>
              <a:t>Вторая жизнь школьной тетрадке!</a:t>
            </a:r>
          </a:p>
          <a:p>
            <a:pPr algn="ctr"/>
            <a:endParaRPr lang="ru-RU" sz="3200" b="1"/>
          </a:p>
          <a:p>
            <a:pPr algn="ctr"/>
            <a:r>
              <a:rPr lang="ru-RU" sz="3200" b="1"/>
              <a:t>(Изготовление бумаги </a:t>
            </a:r>
          </a:p>
          <a:p>
            <a:pPr algn="ctr"/>
            <a:r>
              <a:rPr lang="ru-RU" sz="3200" b="1"/>
              <a:t>в домашних условиях)</a:t>
            </a:r>
          </a:p>
          <a:p>
            <a:pPr algn="ctr"/>
            <a:endParaRPr lang="ru-RU" sz="3200" b="1"/>
          </a:p>
          <a:p>
            <a:pPr algn="ctr"/>
            <a:r>
              <a:rPr lang="ru-RU" b="1">
                <a:hlinkClick r:id="rId3"/>
              </a:rPr>
              <a:t>https://youtu.be/5qU7kGyRJNM</a:t>
            </a:r>
            <a:endParaRPr lang="ru-RU" sz="3200" b="1"/>
          </a:p>
          <a:p>
            <a:pPr algn="ctr"/>
            <a:endParaRPr lang="ru-RU" sz="3200" b="1"/>
          </a:p>
          <a:p>
            <a:pPr algn="ctr"/>
            <a:endParaRPr lang="ru-RU" sz="3200" b="1"/>
          </a:p>
          <a:p>
            <a:endParaRPr lang="ru-RU" sz="3200" b="1"/>
          </a:p>
          <a:p>
            <a:endParaRPr lang="ru-RU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D:\Desktop\для иссл. работы\лист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8674" name="Прямоугольник 4"/>
          <p:cNvSpPr>
            <a:spLocks noChangeArrowheads="1"/>
          </p:cNvSpPr>
          <p:nvPr/>
        </p:nvSpPr>
        <p:spPr bwMode="auto">
          <a:xfrm>
            <a:off x="539750" y="1052513"/>
            <a:ext cx="7561263" cy="447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Вывод</a:t>
            </a:r>
          </a:p>
          <a:p>
            <a:r>
              <a:rPr lang="ru-RU" sz="3200"/>
              <a:t>Работая над темой, я выяснила, что</a:t>
            </a:r>
            <a:r>
              <a:rPr lang="ru-RU" sz="3200" b="1"/>
              <a:t>:</a:t>
            </a:r>
            <a:endParaRPr lang="ru-RU" sz="3200"/>
          </a:p>
          <a:p>
            <a:r>
              <a:rPr lang="ru-RU" sz="3200"/>
              <a:t> - жизнь без бумаги невозможна для современного человека;</a:t>
            </a:r>
          </a:p>
          <a:p>
            <a:r>
              <a:rPr lang="ru-RU" sz="3200"/>
              <a:t>- бумагу можно изготовить в домашних условиях;</a:t>
            </a:r>
          </a:p>
          <a:p>
            <a:r>
              <a:rPr lang="ru-RU" sz="3200"/>
              <a:t>- бумагу, изготовленную дома лучше использовать для детского творчества.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D:\Desktop\для иссл. работы\лис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68313" y="1989138"/>
            <a:ext cx="8316912" cy="1417637"/>
          </a:xfrm>
        </p:spPr>
        <p:txBody>
          <a:bodyPr/>
          <a:lstStyle/>
          <a:p>
            <a:pPr eaLnBrk="1" hangingPunct="1"/>
            <a:r>
              <a:rPr lang="ru-RU" b="1" smtClean="0"/>
              <a:t>Моя гипотеза</a:t>
            </a:r>
            <a:r>
              <a:rPr lang="ru-RU" smtClean="0"/>
              <a:t> о возможности получения бумаги в домашних условиях подтвердилась.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eaLnBrk="1" hangingPunct="1"/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14338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Box 6"/>
          <p:cNvSpPr txBox="1">
            <a:spLocks noChangeArrowheads="1"/>
          </p:cNvSpPr>
          <p:nvPr/>
        </p:nvSpPr>
        <p:spPr bwMode="auto">
          <a:xfrm>
            <a:off x="468313" y="333375"/>
            <a:ext cx="8280400" cy="598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latin typeface="Calibri" pitchFamily="34" charset="0"/>
              </a:rPr>
              <a:t>БУМАГА</a:t>
            </a:r>
            <a:r>
              <a:rPr lang="ru-RU" sz="3200" b="1">
                <a:latin typeface="Calibri" pitchFamily="34" charset="0"/>
              </a:rPr>
              <a:t/>
            </a:r>
            <a:br>
              <a:rPr lang="ru-RU" sz="3200" b="1">
                <a:latin typeface="Calibri" pitchFamily="34" charset="0"/>
              </a:rPr>
            </a:br>
            <a:endParaRPr lang="ru-RU" sz="3200" b="1">
              <a:latin typeface="Calibri" pitchFamily="34" charset="0"/>
            </a:endParaRPr>
          </a:p>
          <a:p>
            <a:pPr algn="ctr"/>
            <a:r>
              <a:rPr lang="ru-RU" sz="3600" b="1">
                <a:latin typeface="Calibri" pitchFamily="34" charset="0"/>
              </a:rPr>
              <a:t>С бумагой и бумажными изделиями мы сталкиваемся каждый день – дома, </a:t>
            </a:r>
          </a:p>
          <a:p>
            <a:pPr algn="ctr"/>
            <a:r>
              <a:rPr lang="ru-RU" sz="3600" b="1">
                <a:latin typeface="Calibri" pitchFamily="34" charset="0"/>
              </a:rPr>
              <a:t>на улице, в школе, в магазине.</a:t>
            </a:r>
          </a:p>
          <a:p>
            <a:pPr algn="ctr"/>
            <a:r>
              <a:rPr lang="ru-RU" sz="3600" b="1">
                <a:latin typeface="Calibri" pitchFamily="34" charset="0"/>
              </a:rPr>
              <a:t> Но, что мы знаем о ней?</a:t>
            </a:r>
            <a:br>
              <a:rPr lang="ru-RU" sz="3600" b="1">
                <a:latin typeface="Calibri" pitchFamily="34" charset="0"/>
              </a:rPr>
            </a:br>
            <a:r>
              <a:rPr lang="ru-RU" sz="3600" b="1">
                <a:latin typeface="Calibri" pitchFamily="34" charset="0"/>
              </a:rPr>
              <a:t>Когда она появилась, как её делают, как используют и куда она исчезает?</a:t>
            </a:r>
            <a:endParaRPr lang="ru-RU" sz="360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latin typeface="Arial" charset="0"/>
              </a:rPr>
              <a:t>Цель  </a:t>
            </a:r>
          </a:p>
        </p:txBody>
      </p:sp>
      <p:pic>
        <p:nvPicPr>
          <p:cNvPr id="15362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Rectangle 3"/>
          <p:cNvSpPr>
            <a:spLocks noGrp="1"/>
          </p:cNvSpPr>
          <p:nvPr>
            <p:ph type="body" idx="1"/>
          </p:nvPr>
        </p:nvSpPr>
        <p:spPr>
          <a:xfrm>
            <a:off x="468313" y="765175"/>
            <a:ext cx="8229600" cy="4525963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Цели моей работы:</a:t>
            </a:r>
            <a:r>
              <a:rPr lang="ru-RU" sz="28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 расширить свои знания о бумаге и способах ее изготовления.  </a:t>
            </a:r>
            <a:endParaRPr lang="ru-RU" sz="2800" b="1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b="1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Задачи:</a:t>
            </a:r>
            <a:endParaRPr lang="ru-RU" sz="280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>
              <a:lnSpc>
                <a:spcPct val="90000"/>
              </a:lnSpc>
            </a:pPr>
            <a:r>
              <a:rPr lang="ru-RU" sz="28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познакомиться с историей изобретения бумаги;</a:t>
            </a:r>
          </a:p>
          <a:p>
            <a:pPr>
              <a:lnSpc>
                <a:spcPct val="90000"/>
              </a:lnSpc>
            </a:pPr>
            <a:r>
              <a:rPr lang="ru-RU" sz="28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 познакомиться со способами изготовления бумаги;</a:t>
            </a:r>
          </a:p>
          <a:p>
            <a:pPr>
              <a:lnSpc>
                <a:spcPct val="90000"/>
              </a:lnSpc>
            </a:pPr>
            <a:r>
              <a:rPr lang="ru-RU" sz="28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- попробовать в домашних условиях изготовить бумагу;</a:t>
            </a:r>
          </a:p>
          <a:p>
            <a:pPr>
              <a:lnSpc>
                <a:spcPct val="90000"/>
              </a:lnSpc>
            </a:pPr>
            <a:r>
              <a:rPr lang="ru-RU" sz="28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- сделать тетрадь  из бумаги ручной работы.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16386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6387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6"/>
          <p:cNvSpPr>
            <a:spLocks noChangeArrowheads="1"/>
          </p:cNvSpPr>
          <p:nvPr/>
        </p:nvSpPr>
        <p:spPr bwMode="auto">
          <a:xfrm>
            <a:off x="1116013" y="1125538"/>
            <a:ext cx="7243762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4000" b="1"/>
              <a:t>Гипотеза</a:t>
            </a:r>
            <a:r>
              <a:rPr lang="ru-RU" sz="4000"/>
              <a:t>: </a:t>
            </a:r>
          </a:p>
          <a:p>
            <a:r>
              <a:rPr lang="ru-RU" sz="4000"/>
              <a:t>предположим, что можно</a:t>
            </a:r>
          </a:p>
          <a:p>
            <a:r>
              <a:rPr lang="ru-RU" sz="4000"/>
              <a:t> изготовить </a:t>
            </a:r>
          </a:p>
          <a:p>
            <a:r>
              <a:rPr lang="ru-RU" sz="4000"/>
              <a:t>бумагу в домашних условиях.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0" y="333375"/>
            <a:ext cx="9144000" cy="1557338"/>
          </a:xfrm>
        </p:spPr>
        <p:txBody>
          <a:bodyPr/>
          <a:lstStyle/>
          <a:p>
            <a:pPr eaLnBrk="1" hangingPunct="1"/>
            <a:r>
              <a:rPr lang="ru-RU" sz="2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 европейских языках понятие «бумага» связано с корнем слова папирус</a:t>
            </a:r>
          </a:p>
        </p:txBody>
      </p:sp>
      <p:pic>
        <p:nvPicPr>
          <p:cNvPr id="17411" name="Picture 2" descr="D:\Desktop\__paper_history___(1634-BN6n1)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2060575"/>
            <a:ext cx="6840537" cy="41576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0" y="765175"/>
            <a:ext cx="9144000" cy="1008063"/>
          </a:xfrm>
        </p:spPr>
        <p:txBody>
          <a:bodyPr/>
          <a:lstStyle/>
          <a:p>
            <a:pPr eaLnBrk="1" hangingPunct="1"/>
            <a:r>
              <a:rPr lang="ru-RU" sz="3600" smtClean="0"/>
              <a:t>Датой рождения бумаги считается </a:t>
            </a:r>
            <a:br>
              <a:rPr lang="ru-RU" sz="3600" smtClean="0"/>
            </a:br>
            <a:r>
              <a:rPr lang="ru-RU" sz="3600" smtClean="0"/>
              <a:t>105 год нашей эры</a:t>
            </a:r>
            <a:br>
              <a:rPr lang="ru-RU" sz="3600" smtClean="0"/>
            </a:br>
            <a:endParaRPr lang="ru-RU" sz="3600" smtClean="0"/>
          </a:p>
        </p:txBody>
      </p:sp>
      <p:pic>
        <p:nvPicPr>
          <p:cNvPr id="18435" name="Picture 2" descr="D:\Desktop\111111111111111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476375" y="1844675"/>
            <a:ext cx="6443663" cy="38877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/>
              <a:t>Постепенно бумага вытеснила из употребления деревянные дощечки</a:t>
            </a:r>
            <a:endParaRPr lang="ru-RU" sz="2200" smtClean="0"/>
          </a:p>
        </p:txBody>
      </p:sp>
      <p:pic>
        <p:nvPicPr>
          <p:cNvPr id="19459" name="Picture 2" descr="D:\Desktop\13847591104_5f36288e96_o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42988" y="1989138"/>
            <a:ext cx="7019925" cy="40370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0" y="620713"/>
            <a:ext cx="9144000" cy="850900"/>
          </a:xfrm>
        </p:spPr>
        <p:txBody>
          <a:bodyPr/>
          <a:lstStyle/>
          <a:p>
            <a:pPr eaLnBrk="1" hangingPunct="1"/>
            <a:r>
              <a:rPr lang="ru-RU" sz="40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Оригами – искусство складывания </a:t>
            </a:r>
            <a:r>
              <a:rPr lang="ru-RU" sz="4000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ru-RU" sz="4000" smtClean="0">
                <a:latin typeface="Arial" charset="0"/>
                <a:ea typeface="Arial Unicode MS" pitchFamily="34" charset="-128"/>
                <a:cs typeface="Arial Unicode MS" pitchFamily="34" charset="-128"/>
              </a:rPr>
            </a:br>
            <a:r>
              <a:rPr lang="ru-RU" sz="40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из бумаги различных фигур.</a:t>
            </a:r>
          </a:p>
        </p:txBody>
      </p:sp>
      <p:pic>
        <p:nvPicPr>
          <p:cNvPr id="20483" name="Picture 2" descr="D:\Desktop\__paper_history___(1636-HUcT8)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58888" y="2060575"/>
            <a:ext cx="6877050" cy="41481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4" descr="лист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0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395288" y="692150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 </a:t>
            </a:r>
            <a:r>
              <a:rPr lang="ru-RU" sz="3600" smtClean="0">
                <a:latin typeface="Arial" charset="0"/>
                <a:ea typeface="Arial Unicode MS" pitchFamily="34" charset="-128"/>
                <a:cs typeface="Arial Unicode MS" pitchFamily="34" charset="-128"/>
              </a:rPr>
              <a:t>9 по 11</a:t>
            </a:r>
            <a:r>
              <a:rPr lang="ru-RU" sz="3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век  бумага начинает проникать в Европу.</a:t>
            </a:r>
            <a:br>
              <a:rPr lang="ru-RU" sz="360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ru-RU" sz="360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1507" name="Picture 2" descr="D:\Desktop\bymaga-na-rysi.jpe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4213" y="1628775"/>
            <a:ext cx="7921625" cy="4648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718</TotalTime>
  <Words>145</Words>
  <Application>Microsoft Office PowerPoint</Application>
  <PresentationFormat>Экран (4:3)</PresentationFormat>
  <Paragraphs>46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 Unicode MS</vt:lpstr>
      <vt:lpstr>Arial</vt:lpstr>
      <vt:lpstr>Calibri</vt:lpstr>
      <vt:lpstr>Тема Office</vt:lpstr>
      <vt:lpstr>Тема </vt:lpstr>
      <vt:lpstr>   </vt:lpstr>
      <vt:lpstr>Цель  </vt:lpstr>
      <vt:lpstr>Презентация PowerPoint</vt:lpstr>
      <vt:lpstr>В европейских языках понятие «бумага» связано с корнем слова папирус</vt:lpstr>
      <vt:lpstr>Датой рождения бумаги считается  105 год нашей эры </vt:lpstr>
      <vt:lpstr>Постепенно бумага вытеснила из употребления деревянные дощечки</vt:lpstr>
      <vt:lpstr>Оригами – искусство складывания  из бумаги различных фигур.</vt:lpstr>
      <vt:lpstr>С 9 по 11 век  бумага начинает проникать в Европу. </vt:lpstr>
      <vt:lpstr>Презентация PowerPoint</vt:lpstr>
      <vt:lpstr>Изготовление бумаги  в наше время ведется на целлюлозно-бумажных комбинатах. </vt:lpstr>
      <vt:lpstr>Основной материал  —  древесина разных сортов</vt:lpstr>
      <vt:lpstr>Бумагу изготавливают из макулатуры</vt:lpstr>
      <vt:lpstr>Мусорка </vt:lpstr>
      <vt:lpstr>Презентация PowerPoint</vt:lpstr>
      <vt:lpstr>Презентация PowerPoint</vt:lpstr>
      <vt:lpstr>Моя гипотеза о возможности получения бумаги в домашних условиях подтвердилась.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Бумага</dc:title>
  <dc:creator>User</dc:creator>
  <cp:lastModifiedBy>Виктория</cp:lastModifiedBy>
  <cp:revision>211</cp:revision>
  <dcterms:created xsi:type="dcterms:W3CDTF">2019-12-01T15:12:19Z</dcterms:created>
  <dcterms:modified xsi:type="dcterms:W3CDTF">2020-02-22T11:02:14Z</dcterms:modified>
</cp:coreProperties>
</file>