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91" r:id="rId5"/>
    <p:sldId id="259" r:id="rId6"/>
    <p:sldId id="292" r:id="rId7"/>
    <p:sldId id="260" r:id="rId8"/>
    <p:sldId id="266" r:id="rId9"/>
    <p:sldId id="265" r:id="rId10"/>
    <p:sldId id="268" r:id="rId11"/>
    <p:sldId id="269" r:id="rId12"/>
    <p:sldId id="261" r:id="rId13"/>
    <p:sldId id="262" r:id="rId14"/>
    <p:sldId id="270" r:id="rId15"/>
    <p:sldId id="272" r:id="rId16"/>
    <p:sldId id="288" r:id="rId17"/>
    <p:sldId id="273" r:id="rId18"/>
    <p:sldId id="278" r:id="rId19"/>
    <p:sldId id="277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9" r:id="rId29"/>
    <p:sldId id="290" r:id="rId30"/>
    <p:sldId id="287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502" autoAdjust="0"/>
  </p:normalViewPr>
  <p:slideViewPr>
    <p:cSldViewPr>
      <p:cViewPr varScale="1">
        <p:scale>
          <a:sx n="63" d="100"/>
          <a:sy n="63" d="100"/>
        </p:scale>
        <p:origin x="1378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0420888"/>
        <c:axId val="140420104"/>
      </c:barChart>
      <c:catAx>
        <c:axId val="1404208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40420104"/>
        <c:crosses val="autoZero"/>
        <c:auto val="1"/>
        <c:lblAlgn val="ctr"/>
        <c:lblOffset val="100"/>
        <c:noMultiLvlLbl val="0"/>
      </c:catAx>
      <c:valAx>
        <c:axId val="1404201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0420888"/>
        <c:crosses val="autoZero"/>
        <c:crossBetween val="between"/>
      </c:valAx>
    </c:plotArea>
    <c:legend>
      <c:legendPos val="r"/>
      <c:legendEntry>
        <c:idx val="1"/>
        <c:delete val="1"/>
      </c:legendEntry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Лист1!$A$2:$A$10</c:f>
              <c:strCache>
                <c:ptCount val="9"/>
                <c:pt idx="0">
                  <c:v>Птичье молоко (1)</c:v>
                </c:pt>
                <c:pt idx="1">
                  <c:v>Леденцы (10)</c:v>
                </c:pt>
                <c:pt idx="2">
                  <c:v>Батончики (9)</c:v>
                </c:pt>
                <c:pt idx="3">
                  <c:v>Мармеладные (10)</c:v>
                </c:pt>
                <c:pt idx="4">
                  <c:v>Ирис (5)</c:v>
                </c:pt>
                <c:pt idx="5">
                  <c:v>Карамель (7)</c:v>
                </c:pt>
                <c:pt idx="6">
                  <c:v>Фрукты в шоколаде (4)</c:v>
                </c:pt>
                <c:pt idx="7">
                  <c:v>Конфеты с орехами (6)</c:v>
                </c:pt>
                <c:pt idx="8">
                  <c:v>Все перечисленные (10)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1</c:v>
                </c:pt>
                <c:pt idx="1">
                  <c:v>10</c:v>
                </c:pt>
                <c:pt idx="2">
                  <c:v>9</c:v>
                </c:pt>
                <c:pt idx="3">
                  <c:v>10</c:v>
                </c:pt>
                <c:pt idx="4">
                  <c:v>5</c:v>
                </c:pt>
                <c:pt idx="5">
                  <c:v>7</c:v>
                </c:pt>
                <c:pt idx="6">
                  <c:v>4</c:v>
                </c:pt>
                <c:pt idx="8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Древние века</c:v>
                </c:pt>
                <c:pt idx="1">
                  <c:v>Средние века</c:v>
                </c:pt>
                <c:pt idx="2">
                  <c:v>18-19 века</c:v>
                </c:pt>
                <c:pt idx="3">
                  <c:v>20 век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</c:v>
                </c:pt>
                <c:pt idx="1">
                  <c:v>13</c:v>
                </c:pt>
                <c:pt idx="2">
                  <c:v>5</c:v>
                </c:pt>
                <c:pt idx="3">
                  <c:v>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Древние века</c:v>
                </c:pt>
                <c:pt idx="1">
                  <c:v>Средние века</c:v>
                </c:pt>
                <c:pt idx="2">
                  <c:v>18-19 века</c:v>
                </c:pt>
                <c:pt idx="3">
                  <c:v>20 век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0422848"/>
        <c:axId val="140423240"/>
      </c:barChart>
      <c:catAx>
        <c:axId val="1404228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0423240"/>
        <c:crosses val="autoZero"/>
        <c:auto val="1"/>
        <c:lblAlgn val="ctr"/>
        <c:lblOffset val="100"/>
        <c:noMultiLvlLbl val="0"/>
      </c:catAx>
      <c:valAx>
        <c:axId val="1404232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04228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DC03B-C915-4A56-909C-79C759BFCAE3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6ADCB-412B-449F-A095-CF4B1715F2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DC03B-C915-4A56-909C-79C759BFCAE3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6ADCB-412B-449F-A095-CF4B1715F2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DC03B-C915-4A56-909C-79C759BFCAE3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6ADCB-412B-449F-A095-CF4B1715F2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DC03B-C915-4A56-909C-79C759BFCAE3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6ADCB-412B-449F-A095-CF4B1715F2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DC03B-C915-4A56-909C-79C759BFCAE3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6ADCB-412B-449F-A095-CF4B1715F2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DC03B-C915-4A56-909C-79C759BFCAE3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6ADCB-412B-449F-A095-CF4B1715F2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DC03B-C915-4A56-909C-79C759BFCAE3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6ADCB-412B-449F-A095-CF4B1715F2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DC03B-C915-4A56-909C-79C759BFCAE3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6ADCB-412B-449F-A095-CF4B1715F2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DC03B-C915-4A56-909C-79C759BFCAE3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6ADCB-412B-449F-A095-CF4B1715F2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DC03B-C915-4A56-909C-79C759BFCAE3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6ADCB-412B-449F-A095-CF4B1715F2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DC03B-C915-4A56-909C-79C759BFCAE3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6ADCB-412B-449F-A095-CF4B1715F2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3DC03B-C915-4A56-909C-79C759BFCAE3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F6ADCB-412B-449F-A095-CF4B1715F2F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fb.ru/article/193608/vidyi-i-nazvaniya-konfet-spisok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zen.yandex.ru/media/history_world/istoriia-o-tom-kak-poiavilis-konfety-5ac001f283090500825ffe1e" TargetMode="External"/><Relationship Id="rId4" Type="http://schemas.openxmlformats.org/officeDocument/2006/relationships/hyperlink" Target="http://33recepta.ru/deserty/ledency-petushk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Sweets_Lollipop_Candy_Marmalade_Colored_background_555251_3000x200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71500" y="0"/>
            <a:ext cx="10287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4071942"/>
            <a:ext cx="93068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Это сладкое слово «конфета»</a:t>
            </a:r>
            <a:endParaRPr lang="ru-RU" sz="7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росс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3579"/>
            <a:ext cx="9215438" cy="69115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шоколадны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9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Admin\Desktop\виды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18675" y="1"/>
            <a:ext cx="9262675" cy="6950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Предпочтения  к конфетам у учеников 4 «К» класса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7171" name="Picture 3" descr="D:\Фрегат 3 К\DSC_002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224" y="1571612"/>
            <a:ext cx="7536707" cy="5024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Любишь ли ты конфеты?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457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100 % исследуемых любят есть конфеты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\Desktop\depositphotos_32890955-stock-photo-mixed-colorful-fruit-bonbon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Как ты думаешь, из чего делали первые конфеты?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Из ягод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Из желе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Из сахара и мёда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Из фруктов, из хурмы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Из какао-бобов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Из высушенных сладких фруктов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Из деревьев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Какие конфеты твои самые любимые?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Когда появились первые конфеты?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457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Большинство исследуемых предполагают, что первые конфеты появились в Средние века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ф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4997" y="0"/>
            <a:ext cx="12191998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Sweet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hous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Более 72 видов мармеладных и глазированных развесных конфет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Более 29 видов развесных шоколадных конфет и карамели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2428868"/>
            <a:ext cx="3937027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ф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1" y="0"/>
            <a:ext cx="12192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«Гурман»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Более 160 видов развесных шоколадных конфет  и карамели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Более 29 видов развесных</a:t>
            </a:r>
          </a:p>
          <a:p>
            <a:pPr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мармеладных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конфет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362" y="2284598"/>
            <a:ext cx="4641446" cy="3072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v-sokolade-hd-1920h1080-vlublennaa-sladenko-swallpaper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52474" y="214290"/>
            <a:ext cx="10033027" cy="64294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4643470" cy="608332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Актуальность </a:t>
            </a:r>
            <a:br>
              <a:rPr lang="ru-RU" sz="2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Мне   стало интересно    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узнать,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что    обозначает    само      слово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«конфета», где и когда появились первые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 сладости.   Можно     ли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приготовить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конфеты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дома, и что лучше: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домашние  конфеты  или фабричные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ф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2" y="0"/>
            <a:ext cx="12239669" cy="688481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«Василёк»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5400" y="1571612"/>
            <a:ext cx="4038600" cy="4525963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Более 300 видов шоколадных   развесных конфет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Более 50 видов карамели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2571744"/>
            <a:ext cx="444503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Мастер-класс </a:t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«Изготовление петушков»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14876" y="1928802"/>
            <a:ext cx="4038600" cy="4525963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Сахарный песок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Вода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Лимонная кислота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Растительное масло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Палочки (шпажки)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G:\DCIM\101D3300\DSC_008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7845" y="1600200"/>
            <a:ext cx="3017309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G:\DCIM\101D3300\DSC_008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642918"/>
            <a:ext cx="8251090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G:\DCIM\101D3300\DSC_009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10" y="857232"/>
            <a:ext cx="7866511" cy="52443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G:\DCIM\101D3300\DSC_009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714356"/>
            <a:ext cx="8358245" cy="5572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G:\DCIM\101D3300\DSC_009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500042"/>
            <a:ext cx="8510588" cy="5673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G:\DCIM\101D3300\DSC_009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1714488"/>
            <a:ext cx="4152902" cy="2768601"/>
          </a:xfrm>
          <a:prstGeom prst="rect">
            <a:avLst/>
          </a:prstGeom>
          <a:noFill/>
        </p:spPr>
      </p:pic>
      <p:pic>
        <p:nvPicPr>
          <p:cNvPr id="18435" name="Picture 3" descr="G:\DCIM\101D3300\DSC_009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4876" y="3571876"/>
            <a:ext cx="4107621" cy="27384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G:\DCIM\101D3300\DSC_01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1785926"/>
            <a:ext cx="3938588" cy="2625725"/>
          </a:xfrm>
          <a:prstGeom prst="rect">
            <a:avLst/>
          </a:prstGeom>
          <a:noFill/>
        </p:spPr>
      </p:pic>
      <p:pic>
        <p:nvPicPr>
          <p:cNvPr id="19459" name="Picture 3" descr="G:\DCIM\101D3300\DSC_010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9191" y="4000503"/>
            <a:ext cx="3750430" cy="25002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онфеты\Sweets_Lollipop_Candy_Marmalade_Colored_background_555251_3000x20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14412" y="-119087"/>
            <a:ext cx="10465630" cy="697708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14686"/>
            <a:ext cx="8229600" cy="1143008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ВЫВОД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3571876"/>
            <a:ext cx="798590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Человек всегда любил сладости.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Оказалось, что конфеты появились еще в Древнем Египте.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конфеты в  современном виде,  как мы к ним  привыкли,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только в начале ХХ века.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онфеты\Sweets_Lollipop_Candy_Marmalade_Colored_background_555251_3000x20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85850" y="0"/>
            <a:ext cx="10465630" cy="697708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71942"/>
            <a:ext cx="8229600" cy="2571768"/>
          </a:xfrm>
        </p:spPr>
        <p:txBody>
          <a:bodyPr>
            <a:normAutofit fontScale="90000"/>
          </a:bodyPr>
          <a:lstStyle/>
          <a:p>
            <a:pPr marL="742950" indent="-742950" algn="l"/>
            <a:r>
              <a:rPr lang="ru-RU" sz="4000" dirty="0" smtClean="0"/>
              <a:t>Использованные источники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en-US" sz="2700" dirty="0" smtClean="0">
                <a:hlinkClick r:id="rId3"/>
              </a:rPr>
              <a:t>https://fb.ru/article/193608/vidyi-i-nazvaniya-konfet-spisok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en-US" sz="2700" dirty="0" smtClean="0">
                <a:hlinkClick r:id="rId4"/>
              </a:rPr>
              <a:t>http://33recepta.ru/deserty/ledency-petushki/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en-US" sz="2700" dirty="0" smtClean="0">
                <a:hlinkClick r:id="rId5"/>
              </a:rPr>
              <a:t>https://zen.yandex.ru/media/history_world/istoriia-o-tom-kak-poiavilis-konfety-5ac001f283090500825ffe1e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Admin\Desktop\PSet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0"/>
            <a:ext cx="1023569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500042"/>
            <a:ext cx="6215106" cy="939784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изучение    истории появления конфет.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00232" y="571480"/>
            <a:ext cx="6715172" cy="5643602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dirty="0" smtClean="0"/>
              <a:t>   </a:t>
            </a:r>
          </a:p>
          <a:p>
            <a:pPr>
              <a:buNone/>
            </a:pPr>
            <a:r>
              <a:rPr lang="ru-RU" dirty="0" smtClean="0"/>
              <a:t>   </a:t>
            </a:r>
            <a:r>
              <a:rPr lang="ru-RU" dirty="0"/>
              <a:t/>
            </a:r>
            <a:br>
              <a:rPr lang="ru-RU" dirty="0"/>
            </a:br>
            <a:r>
              <a:rPr lang="ru-RU" sz="3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Познакомиться с историей возникновения конфет.</a:t>
            </a:r>
            <a:endParaRPr lang="ru-RU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помощью анкетирования исследовать предпочтения  к различным видам конфет у учеников 4 «К» класса «СОШ № 2 им. А.С. Пушкина».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Выяснить, в каком магазине г. Костомукши представлен наиболее широкий ассортимент конфет.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Научиться     изготавливать         конфеты самостоятельно.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Admin\Desktop\016 (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7437" y="214290"/>
            <a:ext cx="9151437" cy="6863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Admin\Desktop\PSet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0"/>
            <a:ext cx="1023569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500042"/>
            <a:ext cx="6215106" cy="939784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Методы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28828" y="1214422"/>
            <a:ext cx="6715172" cy="4000552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dirty="0" smtClean="0"/>
              <a:t>   </a:t>
            </a:r>
          </a:p>
          <a:p>
            <a:pPr algn="just">
              <a:buNone/>
            </a:pPr>
            <a:endParaRPr lang="ru-RU" dirty="0" smtClean="0"/>
          </a:p>
          <a:p>
            <a:pPr algn="just"/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Поиск информации в сети Интернет</a:t>
            </a:r>
          </a:p>
          <a:p>
            <a:pPr algn="just"/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Опрос и анкетирование</a:t>
            </a:r>
          </a:p>
          <a:p>
            <a:pPr algn="just"/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Практическая работа</a:t>
            </a:r>
          </a:p>
          <a:p>
            <a:pPr algn="just"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esktop\v-sokolade-hd-1920h1080-vlublennaa-sladenko-swallpapers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48000" y="0"/>
            <a:ext cx="12192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2908" y="274638"/>
            <a:ext cx="4143404" cy="1143000"/>
          </a:xfrm>
        </p:spPr>
        <p:txBody>
          <a:bodyPr/>
          <a:lstStyle/>
          <a:p>
            <a:r>
              <a:rPr lang="ru-RU" u="sng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ипотеза</a:t>
            </a:r>
            <a:endParaRPr lang="ru-RU" u="sng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357222" y="1600200"/>
            <a:ext cx="3714776" cy="4543443"/>
          </a:xfrm>
        </p:spPr>
        <p:txBody>
          <a:bodyPr>
            <a:normAutofit fontScale="85000" lnSpcReduction="20000"/>
          </a:bodyPr>
          <a:lstStyle/>
          <a:p>
            <a:pPr algn="just">
              <a:lnSpc>
                <a:spcPct val="120000"/>
              </a:lnSpc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   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предполагаю, </a:t>
            </a:r>
          </a:p>
          <a:p>
            <a:pPr>
              <a:lnSpc>
                <a:spcPct val="120000"/>
              </a:lnSpc>
              <a:buNone/>
            </a:pP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что первые конфеты появились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XX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веке и делали их из  сахара.</a:t>
            </a:r>
          </a:p>
          <a:p>
            <a:pPr algn="just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4.infourok.ru/uploads/ex/109f/000d4386-42d90640/img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Admin\Desktop\египет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282" cy="7018712"/>
          </a:xfrm>
          <a:prstGeom prst="rect">
            <a:avLst/>
          </a:prstGeom>
          <a:noFill/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ри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51"/>
            <a:ext cx="9144000" cy="6861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423</TotalTime>
  <Words>229</Words>
  <Application>Microsoft Office PowerPoint</Application>
  <PresentationFormat>Экран (4:3)</PresentationFormat>
  <Paragraphs>62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4" baseType="lpstr">
      <vt:lpstr>Arial</vt:lpstr>
      <vt:lpstr>Calibri</vt:lpstr>
      <vt:lpstr>Times New Roman</vt:lpstr>
      <vt:lpstr>Тема Office</vt:lpstr>
      <vt:lpstr>Презентация PowerPoint</vt:lpstr>
      <vt:lpstr>       Актуальность   Мне   стало интересно     узнать,  что    обозначает    само      слово «конфета», где и когда появились первые   сладости.   Можно     ли приготовить  конфеты дома, и что лучше:  домашние  конфеты  или фабричные.        </vt:lpstr>
      <vt:lpstr>Цель: изучение    истории появления конфет. </vt:lpstr>
      <vt:lpstr>Методы </vt:lpstr>
      <vt:lpstr>Гипотеза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Предпочтения  к конфетам у учеников 4 «К» класса</vt:lpstr>
      <vt:lpstr>Любишь ли ты конфеты?</vt:lpstr>
      <vt:lpstr>Как ты думаешь, из чего делали первые конфеты?</vt:lpstr>
      <vt:lpstr>Какие конфеты твои самые любимые?</vt:lpstr>
      <vt:lpstr>Когда появились первые конфеты?</vt:lpstr>
      <vt:lpstr> «Sweet hous»  </vt:lpstr>
      <vt:lpstr>«Гурман»</vt:lpstr>
      <vt:lpstr>«Василёк»</vt:lpstr>
      <vt:lpstr>Мастер-класс  «Изготовление петушков»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   </vt:lpstr>
      <vt:lpstr>Использованные источники  https://fb.ru/article/193608/vidyi-i-nazvaniya-konfet-spisok http://33recepta.ru/deserty/ledency-petushki/ https://zen.yandex.ru/media/history_world/istoriia-o-tom-kak-poiavilis-konfety-5ac001f283090500825ffe1e   </vt:lpstr>
      <vt:lpstr>Презентация PowerPoint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Виктория</cp:lastModifiedBy>
  <cp:revision>53</cp:revision>
  <dcterms:created xsi:type="dcterms:W3CDTF">2019-01-15T20:29:19Z</dcterms:created>
  <dcterms:modified xsi:type="dcterms:W3CDTF">2020-02-22T11:01:34Z</dcterms:modified>
</cp:coreProperties>
</file>