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9" r:id="rId2"/>
    <p:sldId id="257" r:id="rId3"/>
    <p:sldId id="270" r:id="rId4"/>
    <p:sldId id="271" r:id="rId5"/>
    <p:sldId id="272" r:id="rId6"/>
    <p:sldId id="280" r:id="rId7"/>
    <p:sldId id="273" r:id="rId8"/>
    <p:sldId id="274" r:id="rId9"/>
    <p:sldId id="275" r:id="rId10"/>
    <p:sldId id="276" r:id="rId11"/>
    <p:sldId id="277" r:id="rId12"/>
    <p:sldId id="278" r:id="rId13"/>
    <p:sldId id="281" r:id="rId14"/>
    <p:sldId id="282" r:id="rId15"/>
    <p:sldId id="258" r:id="rId16"/>
    <p:sldId id="283" r:id="rId17"/>
    <p:sldId id="285" r:id="rId18"/>
    <p:sldId id="286" r:id="rId19"/>
    <p:sldId id="291" r:id="rId20"/>
    <p:sldId id="287" r:id="rId21"/>
    <p:sldId id="288" r:id="rId22"/>
    <p:sldId id="290" r:id="rId23"/>
    <p:sldId id="28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0" autoAdjust="0"/>
    <p:restoredTop sz="94660"/>
  </p:normalViewPr>
  <p:slideViewPr>
    <p:cSldViewPr>
      <p:cViewPr varScale="1">
        <p:scale>
          <a:sx n="66" d="100"/>
          <a:sy n="66" d="100"/>
        </p:scale>
        <p:origin x="1262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avda.ru/science/1143805-bubo/" TargetMode="External"/><Relationship Id="rId7" Type="http://schemas.openxmlformats.org/officeDocument/2006/relationships/hyperlink" Target="https://www.youtube.com/watch?v=FfD34DG3iLs" TargetMode="External"/><Relationship Id="rId2" Type="http://schemas.openxmlformats.org/officeDocument/2006/relationships/hyperlink" Target="https://birds.vc/wp-content/uploads/2017/10/sagitalnoe-x-sechenne-klinovidnoi-kosti-sov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olshoyvopros.ru/questions/33444-na-skolko-gradusov-sova-mozhet-povernut-golovu.html" TargetMode="External"/><Relationship Id="rId5" Type="http://schemas.openxmlformats.org/officeDocument/2006/relationships/hyperlink" Target="https://otvet.mail.ru/question/12580562" TargetMode="External"/><Relationship Id="rId4" Type="http://schemas.openxmlformats.org/officeDocument/2006/relationships/hyperlink" Target="http://polit.ru/news/2013/03/30/ps_twisted_owls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45514" cy="521071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МБОУ(КГО) «СОШ №2 им. А. С. Пушкина»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Экспериментально-исследовательская работа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Почему совы поворачивают голову на 270 градусов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n w="1143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3284984"/>
            <a:ext cx="78902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Выполнили:     Фомичёва Полина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Ефимова Екатерина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3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«Б» класс </a:t>
            </a:r>
          </a:p>
          <a:p>
            <a:pPr eaLnBrk="0" hangingPunct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Руководитель проекта: Ефимова Е.Н. – </a:t>
            </a:r>
          </a:p>
          <a:p>
            <a:pPr eaLnBrk="0" hangingPunct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учитель.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</a:p>
          <a:p>
            <a:pPr eaLnBrk="0" hangingPunct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Костомукша</a:t>
            </a:r>
          </a:p>
          <a:p>
            <a:pPr algn="ctr" eaLnBrk="0" hangingPunct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2019 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79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476672"/>
            <a:ext cx="8280920" cy="564949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составлено из таких же вопросов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участвовало  9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взрослых человек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Результаты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интервьюирования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Могут ли совы поворачивать голову на 360 градусов?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ответило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НЕТ» ответило – 8 человек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«ЗАТРУДНЯЮСЬ ОТВЕТИТЬ»  - 1 человек.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Зачем совы поворачивают голову на такой большой градус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Чтобы был больший обзор и возможность своевременно увидеть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врага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3 человека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б) в целях защиты – 5 человек.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поворачивают на 180 градусов – чтобы всё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человек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98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476672"/>
            <a:ext cx="828092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Введение</a:t>
            </a:r>
            <a:endParaRPr lang="ru-RU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Совы, на протяжении столетий занимают надёжное место в культуре и мифологии человека. Их воспринимают по разному – как символ мудрости и удачи, и в то же время  как дьявольский предвестник  смерти. 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же взялась такая мрачная роль в истории символики?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Отчасти она связана со странностями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анатомии (строения).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86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476672"/>
            <a:ext cx="8280920" cy="56494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первую очередь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необычные глаза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сов нет глазных яблок, скорее всего это глазные трубки. Из-за этого совы не могут двигать или вращать глазами как человек, они неподвижны на протяжении всей жизни.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Глаза сов очень велики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смотрят прямо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вперёд.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Documents and Settings\Администратор\Рабочий стол\ОТКРЫТЫЙ УРОК\совы\Глаза-совы-фото-1-768x517№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140968"/>
            <a:ext cx="3871536" cy="26062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359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476672"/>
            <a:ext cx="8280920" cy="5649491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рассмотрим подвижность шеи.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Недавно американские ученые выяснили, почему сова может спокойно поворачивать голову на 270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Многие, кто хоть раз наблюдал за совами, прекрасно знают об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этой уникальной способности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есть, любая сова может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спокойно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посмотреть на то, что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нее за спиной,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меняя при этом позы.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ряде случаев пернатая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хищница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делает это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например, если она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насиживает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кладку в гнезде. </a:t>
            </a:r>
          </a:p>
        </p:txBody>
      </p:sp>
      <p:pic>
        <p:nvPicPr>
          <p:cNvPr id="7" name="Picture 5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2700717"/>
            <a:ext cx="3237507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1332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476672"/>
            <a:ext cx="8280920" cy="564949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Такая гибкость шеи возможна благодаря большому количеству шейных позвонков, которых у совы 14 (а у человека только 7).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птице удается совершать этот «трюк» без вреда для здоровья?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бы человек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смог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повернуть голову,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артерии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были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 пережаты, приток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мозгу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сократился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он упал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обморок.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сова никогда не падает в обморок, когда так вертит головой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володя\Desktop\1586025_55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2327672"/>
            <a:ext cx="399593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22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5869006"/>
          </a:xfrm>
        </p:spPr>
        <p:txBody>
          <a:bodyPr>
            <a:normAutofit/>
          </a:bodyPr>
          <a:lstStyle/>
          <a:p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Долгое время это было загадкой и для биологов.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недавно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ученые из Медицинской школы при Университете Джонса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Хопкинса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(США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смогли разгадать эту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совиную загадку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586900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Во-первых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такая гибкость шеи возможна благодаря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большому количеству шейных позвонков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которых у совы 14 (а у человека только 7).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8964487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139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5869006"/>
          </a:xfrm>
        </p:spPr>
        <p:txBody>
          <a:bodyPr>
            <a:normAutofit/>
          </a:bodyPr>
          <a:lstStyle/>
          <a:p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12068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Во-вторых,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совы имеют ряд уникальных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анатомических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особенностей, позволяющих им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избежать ужасных последствий. 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Прежде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позвоночные артерии,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питающие мозг совы, проходят через специальные отверстия в позвонках, которые имеют дополнительное пространство. Если у человека позвоночные артерии плотно прилегают к стенкам этих отверстий, то у совы диаметр таких каналов примерно в 10 раз больше, чем диаметр проходящих через них артерий.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36912"/>
            <a:ext cx="8967787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836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476672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свою очередь, свободное пространство этих отверстий заполнено воздушными мешками, которые защищают артерии от пережима во время поворота головы.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110" y="2046332"/>
            <a:ext cx="8967787" cy="4315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279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3" y="33265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К </a:t>
            </a:r>
            <a:r>
              <a:rPr lang="ru-RU" sz="2700" dirty="0"/>
              <a:t>тому же, между сонными и позвоночными артериями совы имеется множество мелких соединяющих их сосудов. Они позволяют крови найти альтернативный путь движения в случае, если один из главных сосудов будет пережат во время вращения головой.</a:t>
            </a:r>
            <a:br>
              <a:rPr lang="ru-RU" sz="2700" dirty="0"/>
            </a:br>
            <a:endParaRPr lang="ru-RU" sz="27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110" y="1988840"/>
            <a:ext cx="8967787" cy="4675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282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</a:rPr>
              <a:t>Объект исследования </a:t>
            </a:r>
            <a:r>
              <a:rPr lang="ru-RU" dirty="0" smtClean="0"/>
              <a:t>– птица сова.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Узнать, на сколько градусов совы поворачивают голову.</a:t>
            </a:r>
          </a:p>
          <a:p>
            <a:pPr marL="514350" indent="-514350"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Выяснить, зачем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                                                        совы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поворачивают голову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885954"/>
            <a:ext cx="2877488" cy="3452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3226370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наконец,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назад ученые обнаружили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сонных артериях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этой птицы расширения в районе её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нижней челюсти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При необходимости они способны ещё больше расширяться, создавая тем самым запас крови. Это обеспечит непрерывность движения крови, даже если сосуды в шее будут пережаты какое-то время.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90" t="1457" r="8391"/>
          <a:stretch/>
        </p:blipFill>
        <p:spPr bwMode="auto">
          <a:xfrm>
            <a:off x="467544" y="1988840"/>
            <a:ext cx="8424936" cy="486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539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7747" y="404664"/>
            <a:ext cx="80648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исследование, мы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выяснили: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Совы не могут поворачивать голову на 360 градусов. Поворот головы может происходит на 270 градусов.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сов крутить головой помогает им успешно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охотиться и защищать своё потомство.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Такой возможностью природа наградила сов, компенсируя тем самым невозможность вращать глазами.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Уникальная подвижность шеи связана с анатомическим строением 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42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7747" y="404664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Проведенное исследование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нашу гипотезу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подтверждает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s.pikabu.ru/images/big_size_comm/2012-07_5/134312597672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556793"/>
            <a:ext cx="800100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95736" y="5162400"/>
            <a:ext cx="54505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12976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-448984"/>
            <a:ext cx="7704856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ИСТОЧНИКИ ИНФОРМАЦИИ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Бабенко, В. Г. Небольшая книга о совах : [для мл. и сред.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возраста : 6+] / В. Г. Бабенко ; ил. М. Сергеевой и О.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Руновской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- М. : Редкая птица, 2015. - 31 с. 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ил.</a:t>
            </a:r>
          </a:p>
          <a:p>
            <a:pPr eaLnBrk="0" hangingPunct="0">
              <a:buFont typeface="Calibri" pitchFamily="34" charset="0"/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Пукинский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Ю. Б. Жизнь сов / Ю. Б.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Пукинский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; [Ленингр. гос. ун-т им. А. А. Жданова]. - Л. : Изд-во Ленингр. ун-та, 1977. - 240 с. : ил. - (Жизнь наших птиц и зверей ;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1).</a:t>
            </a:r>
          </a:p>
          <a:p>
            <a:pPr eaLnBrk="0" hangingPunct="0">
              <a:buFont typeface="Calibri" pitchFamily="34" charset="0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Секрет совы : [о природных особенностях, которые позволяют совам крутить головой на 270 градусов] // А почему? - 2016. - № 1. - С. 23.</a:t>
            </a:r>
          </a:p>
          <a:p>
            <a:pPr eaLnBrk="0" hangingPunct="0">
              <a:buFont typeface="Calibri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https://birds.vc/wp-content/uploads/2017/10/sagitalnoe-x-sechenne-klinovidnoi-kosti-sova.jpg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https://www.pravda.ru/science/1143805-bubo/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http://polit.ru/news/2013/03/30/ps_twisted_owls/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https://otvet.mail.ru/question/12580562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http://www.bolshoyvopros.ru/questions/33444-na-skolko-gradusov-sova-mozhet-povernut-golovu.html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https://www.youtube.com/watch?v=FfD34DG3iLs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24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600200"/>
            <a:ext cx="8352928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об образе жизни сов.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об особенностях строения тела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сов. 3. Сделать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(отвечающие поставленной цели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Подготовить презентацию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817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Гипотезы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600200"/>
            <a:ext cx="8352928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 Мы думаем, что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совы не могут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повернуть голову на 360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 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 невозможно – она свернёт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шею. Поворот головы совершает больше, чем 180 градусов, для защиты.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Зависит это от строения позвонков.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Родители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Кати думают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всё зависит от строения тела совы, поворот на 180 градусов для охоты.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Сестра Полины думает,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поворот головы сов – это обман зрения.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67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600200"/>
            <a:ext cx="8352928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Изучение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Анкетирование.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Интервьюирование знакомых.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интернет – ресурсов.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323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600200"/>
            <a:ext cx="8352928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 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212735"/>
            <a:ext cx="770485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ctr"/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</a:p>
          <a:p>
            <a:pPr indent="449263" algn="ctr"/>
            <a:endParaRPr lang="ru-RU" sz="4000" b="1" dirty="0">
              <a:latin typeface="+mj-lt"/>
              <a:cs typeface="Times New Roman" pitchFamily="18" charset="0"/>
            </a:endParaRPr>
          </a:p>
          <a:p>
            <a:pPr eaLnBrk="0" hangingPunct="0"/>
            <a:r>
              <a:rPr lang="ru-RU" sz="3200" dirty="0" smtClean="0">
                <a:latin typeface="+mj-lt"/>
                <a:cs typeface="Times New Roman" pitchFamily="18" charset="0"/>
              </a:rPr>
              <a:t>1.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специальной литературы.</a:t>
            </a:r>
          </a:p>
          <a:p>
            <a:pPr eaLnBrk="0" hangingPunct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Поиск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в интернет и СМИ.</a:t>
            </a:r>
          </a:p>
          <a:p>
            <a:pPr eaLnBrk="0" hangingPunct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Обобщение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полученной информации.</a:t>
            </a:r>
          </a:p>
          <a:p>
            <a:pPr eaLnBrk="0" hangingPunct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Социологический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опрос, обработка и анализ его результатов.</a:t>
            </a:r>
          </a:p>
          <a:p>
            <a:pPr eaLnBrk="0" hangingPunct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Выступление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докладом и презентацией на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школьной конференции</a:t>
            </a:r>
            <a:r>
              <a:rPr lang="ru-RU" sz="3200" dirty="0" smtClean="0">
                <a:latin typeface="+mj-lt"/>
                <a:cs typeface="Times New Roman" pitchFamily="18" charset="0"/>
              </a:rPr>
              <a:t>. </a:t>
            </a:r>
            <a:endParaRPr lang="ru-RU" sz="3200" dirty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06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темы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600200"/>
            <a:ext cx="8352928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свете так много интересного!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Хочу всё знать!!!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возник такой вопрос?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«Могут ли совы поворачивать голову на 360 градусов?»</a:t>
            </a:r>
          </a:p>
          <a:p>
            <a:pPr marL="0" indent="0" algn="ctr">
              <a:buNone/>
            </a:pPr>
            <a:endParaRPr lang="ru-RU" b="1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928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476672"/>
            <a:ext cx="8280920" cy="5649491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выяснить на сколько градусов совы поворачивают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голову,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провели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среди одноклассников (участвовало 20 человек) и интервьюирование знакомых.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могут ли совы поворачивать голову на 360 градусов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да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нет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затрудняюсь ответить 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Зачем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совы поворачивают голову на такой большой градус?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83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476672"/>
            <a:ext cx="8712968" cy="564949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                     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 одноклассников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Могут ли совы поворачивать голову на 360 градусов?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ответило – 5 человек;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«НЕТ» ответило – 12 человек;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«ЗАТРУДНЯЮСЬ ОТВЕТИТЬ»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lv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Зачем совы поворачивают голову на такой большой градус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потому что они ищут еду – 10 человек.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потому что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защищают своих птенцов – 7 человек.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затрудняюсь ответить – 3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128920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652</TotalTime>
  <Words>1080</Words>
  <Application>Microsoft Office PowerPoint</Application>
  <PresentationFormat>Экран (4:3)</PresentationFormat>
  <Paragraphs>141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Wingdings</vt:lpstr>
      <vt:lpstr>Тема Office</vt:lpstr>
      <vt:lpstr>МБОУ(КГО) «СОШ №2 им. А. С. Пушкина»  Экспериментально-исследовательская работа Почему совы поворачивают голову на 270 градусов  </vt:lpstr>
      <vt:lpstr>    Объект исследования – птица сова. Цель исследования  </vt:lpstr>
      <vt:lpstr>        Задачи исследования   </vt:lpstr>
      <vt:lpstr>        Гипотезы   </vt:lpstr>
      <vt:lpstr>        Методы исследования   </vt:lpstr>
      <vt:lpstr>          </vt:lpstr>
      <vt:lpstr>        Обоснование темы   </vt:lpstr>
      <vt:lpstr>           </vt:lpstr>
      <vt:lpstr>           </vt:lpstr>
      <vt:lpstr>           </vt:lpstr>
      <vt:lpstr>           </vt:lpstr>
      <vt:lpstr>           </vt:lpstr>
      <vt:lpstr>           </vt:lpstr>
      <vt:lpstr>           </vt:lpstr>
      <vt:lpstr>Презентация PowerPoint</vt:lpstr>
      <vt:lpstr>             Во-первых, такая гибкость шеи возможна благодаря большому количеству шейных позвонков, которых у совы 14 (а у человека только 7).  </vt:lpstr>
      <vt:lpstr>Презентация PowerPoint</vt:lpstr>
      <vt:lpstr>Презентация PowerPoint</vt:lpstr>
      <vt:lpstr>  К тому же, между сонными и позвоночными артериями совы имеется множество мелких соединяющих их сосудов. Они позволяют крови найти альтернативный путь движения в случае, если один из главных сосудов будет пережат во время вращения головой. </vt:lpstr>
      <vt:lpstr>И наконец, год назад ученые обнаружили в сонных артериях этой птицы расширения в районе её нижней челюсти. При необходимости они способны ещё больше расширяться, создавая тем самым запас крови. Это обеспечит непрерывность движения крови, даже если сосуды в шее будут пережаты какое-то время.  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Совы, кто вы?</dc:title>
  <cp:lastModifiedBy>Виктория</cp:lastModifiedBy>
  <cp:revision>62</cp:revision>
  <dcterms:modified xsi:type="dcterms:W3CDTF">2019-02-13T16:34:03Z</dcterms:modified>
</cp:coreProperties>
</file>