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60" r:id="rId4"/>
    <p:sldId id="263" r:id="rId5"/>
    <p:sldId id="259" r:id="rId6"/>
    <p:sldId id="261" r:id="rId7"/>
    <p:sldId id="262" r:id="rId8"/>
    <p:sldId id="267" r:id="rId9"/>
    <p:sldId id="269" r:id="rId10"/>
    <p:sldId id="265" r:id="rId11"/>
    <p:sldId id="264" r:id="rId12"/>
    <p:sldId id="270" r:id="rId13"/>
    <p:sldId id="268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1: Умеете ли вы рисовать?</a:t>
            </a:r>
          </a:p>
        </c:rich>
      </c:tx>
      <c:layout>
        <c:manualLayout>
          <c:xMode val="edge"/>
          <c:yMode val="edge"/>
          <c:x val="0.10404071115447157"/>
          <c:y val="4.7359659939198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4428829162868704E-2"/>
          <c:y val="0.32572521517373287"/>
          <c:w val="0.9442755825734549"/>
          <c:h val="0.5475606113469160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0C9-424D-9098-72A517A3762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0C9-424D-9098-72A517A3762A}"/>
              </c:ext>
            </c:extLst>
          </c:dPt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0.46</c:v>
                </c:pt>
                <c:pt idx="1">
                  <c:v>0.54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0C9-424D-9098-72A517A376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636183279024876"/>
          <c:y val="0.90873354834782305"/>
          <c:w val="0.24727618567675791"/>
          <c:h val="9.12664516521768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0" i="0" u="none" strike="noStrike" baseline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2: Хотите попробовать новый вид рисования?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2183070970556748"/>
          <c:y val="5.505599258794520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7668932068573172E-2"/>
          <c:y val="0.24398486287398716"/>
          <c:w val="0.95178610563225952"/>
          <c:h val="0.562451771350789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33-4074-988A-EB1524FF9B3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33-4074-988A-EB1524FF9B39}"/>
              </c:ext>
            </c:extLst>
          </c:dPt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0.96</c:v>
                </c:pt>
                <c:pt idx="1">
                  <c:v>0.04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D33-4074-988A-EB1524FF9B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6226752432461096"/>
          <c:y val="0.84917248508000498"/>
          <c:w val="0.27546495135077814"/>
          <c:h val="0.1036242266133430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Умеете ли вы рисовать?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486-4F40-A5B4-E2A15FA2CA4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486-4F40-A5B4-E2A15FA2CA4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486-4F40-A5B4-E2A15FA2CA4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486-4F40-A5B4-E2A15FA2CA44}"/>
              </c:ext>
            </c:extLst>
          </c:dPt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1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486-4F40-A5B4-E2A15FA2CA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848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knigid.ru/22393-betti-edvards-otkroyte-v-sebe-hudozhnika.html" TargetMode="External"/><Relationship Id="rId2" Type="http://schemas.openxmlformats.org/officeDocument/2006/relationships/hyperlink" Target="https://vk.com/id5102230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nsportal.ru/detskiy-sad/risovanie/2017/03/30/vidy-netraditsionnyh-tehnik-risovaniya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rotalismany.ru/wp-content/uploads/2018/11/tvorcheskaya-lichnos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46" y="1521292"/>
            <a:ext cx="5428869" cy="369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0304" y="256032"/>
            <a:ext cx="95654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/>
              <a:t>Правополушарное рисование в моей </a:t>
            </a:r>
            <a:r>
              <a:rPr lang="ru-RU" sz="4000" i="1" dirty="0" smtClean="0"/>
              <a:t>жизни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339840" y="3371253"/>
            <a:ext cx="54498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/>
              <a:t>Автор проекта</a:t>
            </a:r>
            <a:r>
              <a:rPr lang="ru-RU" i="1" dirty="0"/>
              <a:t>: </a:t>
            </a:r>
            <a:r>
              <a:rPr lang="ru-RU" i="1" dirty="0" err="1"/>
              <a:t>Нефёдова</a:t>
            </a:r>
            <a:r>
              <a:rPr lang="ru-RU" i="1" dirty="0"/>
              <a:t> Надежда,</a:t>
            </a:r>
          </a:p>
          <a:p>
            <a:pPr algn="r"/>
            <a:r>
              <a:rPr lang="ru-RU" i="1" dirty="0"/>
              <a:t>ученицы 3б класса</a:t>
            </a:r>
          </a:p>
          <a:p>
            <a:pPr algn="r"/>
            <a:r>
              <a:rPr lang="ru-RU" i="1" dirty="0"/>
              <a:t>МБОУ КГО «СОЩ ;№ 2 им. А.С.Пушкина</a:t>
            </a:r>
            <a:r>
              <a:rPr lang="ru-RU" i="1" dirty="0" smtClean="0"/>
              <a:t>»</a:t>
            </a:r>
          </a:p>
          <a:p>
            <a:pPr algn="r"/>
            <a:r>
              <a:rPr lang="ru-RU" i="1" dirty="0" smtClean="0"/>
              <a:t>Руководитель проекта:</a:t>
            </a:r>
          </a:p>
          <a:p>
            <a:pPr algn="r"/>
            <a:r>
              <a:rPr lang="ru-RU" i="1" dirty="0" smtClean="0"/>
              <a:t>Сагайдак Елена </a:t>
            </a:r>
            <a:r>
              <a:rPr lang="ru-RU" i="1" dirty="0" err="1" smtClean="0"/>
              <a:t>Геннадтевна</a:t>
            </a:r>
            <a:r>
              <a:rPr lang="ru-RU" i="1" dirty="0" smtClean="0"/>
              <a:t>, </a:t>
            </a:r>
          </a:p>
          <a:p>
            <a:pPr algn="r"/>
            <a:r>
              <a:rPr lang="ru-RU" i="1" dirty="0" smtClean="0"/>
              <a:t>учитель начальных классов</a:t>
            </a:r>
          </a:p>
          <a:p>
            <a:pPr algn="r"/>
            <a:r>
              <a:rPr lang="ru-RU" i="1" dirty="0"/>
              <a:t>МБОУ КГО «СОЩ ;№ 2 им. А.С.Пушкина»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308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35131"/>
            <a:ext cx="11844373" cy="896983"/>
          </a:xfrm>
        </p:spPr>
        <p:txBody>
          <a:bodyPr>
            <a:noAutofit/>
          </a:bodyPr>
          <a:lstStyle/>
          <a:p>
            <a:r>
              <a:rPr lang="ru-RU" sz="2400" dirty="0" smtClean="0"/>
              <a:t>Гипотеза </a:t>
            </a:r>
            <a:r>
              <a:rPr lang="ru-RU" sz="2400" dirty="0"/>
              <a:t>1.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 </a:t>
            </a:r>
            <a:r>
              <a:rPr lang="ru-RU" sz="2400" dirty="0"/>
              <a:t>помощью несложной техники ППР можно создать замечательные картины»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41"/>
          <a:stretch/>
        </p:blipFill>
        <p:spPr>
          <a:xfrm rot="5400000">
            <a:off x="-159188" y="1169809"/>
            <a:ext cx="2141509" cy="1689807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643368" y="841848"/>
            <a:ext cx="6658159" cy="315885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0553" y="2585947"/>
            <a:ext cx="2190067" cy="1673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888672" y="3958346"/>
            <a:ext cx="2364442" cy="18430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019562" y="1236604"/>
            <a:ext cx="2361398" cy="17263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723414" y="4056460"/>
            <a:ext cx="2399673" cy="17076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40282" y="4048964"/>
            <a:ext cx="2404216" cy="17765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012417" y="2983789"/>
            <a:ext cx="2496534" cy="16210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57419" y="3980645"/>
            <a:ext cx="2464800" cy="184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06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695" y="174172"/>
            <a:ext cx="10265419" cy="150658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Создавая картины в правополушарной технике, можно увлечься творчеством и развить свои способности.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608" y="2621282"/>
            <a:ext cx="3781642" cy="26038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392853" y="2360022"/>
            <a:ext cx="7165337" cy="3466012"/>
          </a:xfrm>
        </p:spPr>
      </p:pic>
    </p:spTree>
    <p:extLst>
      <p:ext uri="{BB962C8B-B14F-4D97-AF65-F5344CB8AC3E}">
        <p14:creationId xmlns:p14="http://schemas.microsoft.com/office/powerpoint/2010/main" val="118493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93105" y="802299"/>
            <a:ext cx="8561747" cy="66074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Результаты анкетирования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91121302"/>
              </p:ext>
            </p:extLst>
          </p:nvPr>
        </p:nvGraphicFramePr>
        <p:xfrm>
          <a:off x="3352800" y="3021874"/>
          <a:ext cx="5486400" cy="2978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001411"/>
              </p:ext>
            </p:extLst>
          </p:nvPr>
        </p:nvGraphicFramePr>
        <p:xfrm>
          <a:off x="2493106" y="1820091"/>
          <a:ext cx="8061683" cy="10014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6726">
                  <a:extLst>
                    <a:ext uri="{9D8B030D-6E8A-4147-A177-3AD203B41FA5}">
                      <a16:colId xmlns:a16="http://schemas.microsoft.com/office/drawing/2014/main" xmlns="" val="932267264"/>
                    </a:ext>
                  </a:extLst>
                </a:gridCol>
                <a:gridCol w="3701546">
                  <a:extLst>
                    <a:ext uri="{9D8B030D-6E8A-4147-A177-3AD203B41FA5}">
                      <a16:colId xmlns:a16="http://schemas.microsoft.com/office/drawing/2014/main" xmlns="" val="1823151413"/>
                    </a:ext>
                  </a:extLst>
                </a:gridCol>
                <a:gridCol w="1841868">
                  <a:extLst>
                    <a:ext uri="{9D8B030D-6E8A-4147-A177-3AD203B41FA5}">
                      <a16:colId xmlns:a16="http://schemas.microsoft.com/office/drawing/2014/main" xmlns="" val="1011840126"/>
                    </a:ext>
                  </a:extLst>
                </a:gridCol>
                <a:gridCol w="1861543">
                  <a:extLst>
                    <a:ext uri="{9D8B030D-6E8A-4147-A177-3AD203B41FA5}">
                      <a16:colId xmlns:a16="http://schemas.microsoft.com/office/drawing/2014/main" xmlns="" val="1125382019"/>
                    </a:ext>
                  </a:extLst>
                </a:gridCol>
              </a:tblGrid>
              <a:tr h="3338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Вопрос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Ответ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84791885"/>
                  </a:ext>
                </a:extLst>
              </a:tr>
              <a:tr h="6676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Вы умеете рисовать?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 – 25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Нет - 0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 – 100%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Нет - 0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1115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015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/>
              <a:t>Список источников:</a:t>
            </a:r>
            <a:br>
              <a:rPr lang="ru-RU" sz="2400" dirty="0"/>
            </a:br>
            <a:r>
              <a:rPr lang="ru-RU" sz="2400" u="sng" dirty="0">
                <a:hlinkClick r:id="rId2"/>
              </a:rPr>
              <a:t>https://vk.com/id5102230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u="sng" dirty="0">
                <a:hlinkClick r:id="rId3"/>
              </a:rPr>
              <a:t>https://knigid.ru/22393-betti-edvards-otkroyte-v-sebe-hudozhnika.html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u="sng" dirty="0">
                <a:hlinkClick r:id="rId4"/>
              </a:rPr>
              <a:t>https://nsportal.ru/detskiy-sad/risovanie/2017/03/30/vidy-netraditsionnyh-tehnik-risovaniya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https://www.b17.ru/blog/23380/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49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336039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Спасибо</a:t>
            </a:r>
            <a:br>
              <a:rPr lang="ru-RU" dirty="0" smtClean="0"/>
            </a:br>
            <a:r>
              <a:rPr lang="ru-RU" dirty="0" smtClean="0"/>
              <a:t>за </a:t>
            </a:r>
            <a:br>
              <a:rPr lang="ru-RU" dirty="0" smtClean="0"/>
            </a:br>
            <a:r>
              <a:rPr lang="ru-RU" dirty="0" smtClean="0"/>
              <a:t>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470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622" y="219016"/>
            <a:ext cx="11491494" cy="558822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Цель</a:t>
            </a:r>
            <a:r>
              <a:rPr lang="ru-RU" dirty="0"/>
              <a:t> исследования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выявление творческих возможностей через использование техники правополушарного рисования.</a:t>
            </a:r>
          </a:p>
          <a:p>
            <a:pPr marL="0" indent="0">
              <a:buNone/>
            </a:pPr>
            <a:r>
              <a:rPr lang="ru-RU" b="1" dirty="0" smtClean="0"/>
              <a:t>Задачи</a:t>
            </a:r>
            <a:r>
              <a:rPr lang="ru-RU" dirty="0" smtClean="0"/>
              <a:t> </a:t>
            </a:r>
            <a:r>
              <a:rPr lang="ru-RU" dirty="0"/>
              <a:t>исследования:</a:t>
            </a:r>
          </a:p>
          <a:p>
            <a:pPr marL="0" indent="0">
              <a:buNone/>
            </a:pPr>
            <a:r>
              <a:rPr lang="ru-RU" dirty="0"/>
              <a:t>- узнать историю возникновения ППР;</a:t>
            </a:r>
          </a:p>
          <a:p>
            <a:pPr marL="0" indent="0">
              <a:buNone/>
            </a:pPr>
            <a:r>
              <a:rPr lang="ru-RU" dirty="0"/>
              <a:t>- выяснить , какие разновидности техник рисования существуют;</a:t>
            </a:r>
          </a:p>
          <a:p>
            <a:pPr marL="0" indent="0">
              <a:buNone/>
            </a:pPr>
            <a:r>
              <a:rPr lang="ru-RU" dirty="0"/>
              <a:t>- провести анкетирование;</a:t>
            </a:r>
          </a:p>
          <a:p>
            <a:pPr marL="0" indent="0">
              <a:buNone/>
            </a:pPr>
            <a:r>
              <a:rPr lang="ru-RU" dirty="0"/>
              <a:t>- сделать выводы;</a:t>
            </a:r>
          </a:p>
          <a:p>
            <a:pPr marL="0" indent="0">
              <a:buNone/>
            </a:pPr>
            <a:r>
              <a:rPr lang="ru-RU" dirty="0"/>
              <a:t>- подготовить презентацию исследовательской работы.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 smtClean="0"/>
              <a:t>Методы</a:t>
            </a:r>
            <a:r>
              <a:rPr lang="ru-RU" dirty="0" smtClean="0"/>
              <a:t> </a:t>
            </a:r>
            <a:r>
              <a:rPr lang="ru-RU" dirty="0"/>
              <a:t>исследования:</a:t>
            </a:r>
          </a:p>
          <a:p>
            <a:pPr marL="0" indent="0">
              <a:buNone/>
            </a:pPr>
            <a:r>
              <a:rPr lang="ru-RU" dirty="0"/>
              <a:t>- изучение </a:t>
            </a:r>
            <a:r>
              <a:rPr lang="ru-RU" dirty="0" smtClean="0"/>
              <a:t>литературы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- использование Интернет – </a:t>
            </a:r>
            <a:r>
              <a:rPr lang="ru-RU" dirty="0" smtClean="0"/>
              <a:t>ресурсов;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</a:t>
            </a:r>
            <a:r>
              <a:rPr lang="ru-RU" dirty="0" smtClean="0"/>
              <a:t>анкетирование;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создание открытки и картины с помощью техники ППР.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2401275"/>
            <a:ext cx="4722813" cy="348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33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g1.akspic.ru/image/100139-voda-priroda-gidroresursy-vodoem-prirodnyj_zapovednik-1920x108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118" y="145351"/>
            <a:ext cx="460851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453" y="804889"/>
            <a:ext cx="10965400" cy="44727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  Пейзаж, «Водопад»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Фото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                                                                          Гуашь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99247" y="2541081"/>
            <a:ext cx="3955809" cy="296685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603614" y="642193"/>
            <a:ext cx="3974737" cy="2981053"/>
          </a:xfrm>
          <a:prstGeom prst="rect">
            <a:avLst/>
          </a:prstGeom>
        </p:spPr>
      </p:pic>
      <p:pic>
        <p:nvPicPr>
          <p:cNvPr id="5124" name="Picture 4" descr="https://bencoffmanphotography.com/wp-content/gallery/stars/Venus-in-fir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3112" y="2046605"/>
            <a:ext cx="2970735" cy="404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70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6915" y="207919"/>
            <a:ext cx="9617938" cy="2152104"/>
          </a:xfrm>
        </p:spPr>
        <p:txBody>
          <a:bodyPr/>
          <a:lstStyle/>
          <a:p>
            <a:r>
              <a:rPr lang="ru-RU" dirty="0" smtClean="0"/>
              <a:t>ППР</a:t>
            </a:r>
            <a:br>
              <a:rPr lang="ru-RU" dirty="0" smtClean="0"/>
            </a:br>
            <a:r>
              <a:rPr lang="ru-RU" dirty="0" smtClean="0"/>
              <a:t>акварель</a:t>
            </a:r>
            <a:br>
              <a:rPr lang="ru-RU" dirty="0" smtClean="0"/>
            </a:br>
            <a:r>
              <a:rPr lang="ru-RU" dirty="0" smtClean="0"/>
              <a:t>графика</a:t>
            </a:r>
            <a:br>
              <a:rPr lang="ru-RU" dirty="0" smtClean="0"/>
            </a:br>
            <a:r>
              <a:rPr lang="ru-RU" dirty="0" smtClean="0"/>
              <a:t>масло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06598" y="3383356"/>
            <a:ext cx="3436938" cy="193327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54477" y="3379636"/>
            <a:ext cx="3441700" cy="193595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51479" y="3364047"/>
            <a:ext cx="3461654" cy="19471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31080" y="3332011"/>
            <a:ext cx="3502660" cy="197024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 rot="10800000">
            <a:off x="8454719" y="207919"/>
            <a:ext cx="3582778" cy="25984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408924" y="3172863"/>
            <a:ext cx="3628572" cy="27214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38652" y="285320"/>
            <a:ext cx="2487516" cy="19702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7"/>
          <a:stretch/>
        </p:blipFill>
        <p:spPr>
          <a:xfrm rot="5400000">
            <a:off x="4010025" y="465728"/>
            <a:ext cx="2531422" cy="166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5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5387" y="179294"/>
            <a:ext cx="10452848" cy="1810871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Гипотезы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с помощью несложной техники ППР можно создать замечательные картины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создавая картины в правополушарной технике, можно увлечься творчеством и развить свои способности.</a:t>
            </a:r>
          </a:p>
        </p:txBody>
      </p:sp>
      <p:pic>
        <p:nvPicPr>
          <p:cNvPr id="3074" name="Picture 2" descr="http://i.mycdn.me/i?r=AzEPZsRbOZEKgBhR0XGMT1RkwFHrU0tj5W_F4WsNMw1Cm6aKTM5SRkZCeTgDn6uOyic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46400" y="3708630"/>
            <a:ext cx="895384" cy="671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un9-46.userapi.com/impf/yw8qlYUEB5dOm7xG_5KFCeVvxp5208FbtTe72g/toWTY7wHvOs.jpg?size=2560x1868&amp;quality=96&amp;proxy=1&amp;sign=ec18efe02c219e929f81e8cffc139d23&amp;type=album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62166" y="2220556"/>
            <a:ext cx="5526970" cy="3615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sun9-38.userapi.com/impg/Sa276rgS2aroy0x7jjnBxXH0pVqDq77GidiRSQ/0NwQ2sDqYQo.jpg?size=2560x1440&amp;quality=96&amp;proxy=1&amp;sign=b6b28580138c875798882cfeffee49be&amp;type=album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2401" y="2220556"/>
            <a:ext cx="6302188" cy="3615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46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695" y="156755"/>
            <a:ext cx="9520157" cy="548639"/>
          </a:xfrm>
        </p:spPr>
        <p:txBody>
          <a:bodyPr/>
          <a:lstStyle/>
          <a:p>
            <a:r>
              <a:rPr lang="ru-RU" dirty="0" smtClean="0"/>
              <a:t>Роджер </a:t>
            </a:r>
            <a:r>
              <a:rPr lang="ru-RU" dirty="0" err="1" smtClean="0"/>
              <a:t>Сперри</a:t>
            </a:r>
            <a:r>
              <a:rPr lang="ru-RU" dirty="0" smtClean="0"/>
              <a:t> - </a:t>
            </a:r>
            <a:r>
              <a:rPr lang="ru-RU" dirty="0" err="1" smtClean="0"/>
              <a:t>нейропсихолог</a:t>
            </a:r>
            <a:endParaRPr lang="ru-RU" dirty="0"/>
          </a:p>
        </p:txBody>
      </p:sp>
      <p:pic>
        <p:nvPicPr>
          <p:cNvPr id="6146" name="Picture 2" descr="https://www.proprofs.com/flashcards/upload/q101209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077" y="822113"/>
            <a:ext cx="3551112" cy="52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ibmama.ru/images/20302/d1748f57d47be28b9905f503c4b23c94834ff4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287" y="822113"/>
            <a:ext cx="7446294" cy="52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38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343" y="191589"/>
            <a:ext cx="11530148" cy="590285"/>
          </a:xfrm>
        </p:spPr>
        <p:txBody>
          <a:bodyPr>
            <a:normAutofit/>
          </a:bodyPr>
          <a:lstStyle/>
          <a:p>
            <a:r>
              <a:rPr lang="ru-RU" dirty="0" smtClean="0"/>
              <a:t>Бетти Эдвардс – преподаватель искусств, доктор наук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https://homebusiness.ru/wp-content/uploads/2017/10/1846-h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434" y="1382037"/>
            <a:ext cx="3662560" cy="466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p.calameoassets.com/200422111645-e6aa16a013763f9e5b4613bb03296284/p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4880" y="1382037"/>
            <a:ext cx="3518114" cy="4714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cdn.book24.ru/v2/ITD000000001092630/COVER/cover3d1__w6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1598" y="1382037"/>
            <a:ext cx="3333750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59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xn--90aiillpnhb9a.xn--p1ai/Informacia/krugki/palitra/galerea3/%D0%9E%D1%81%D0%B5%D0%BD%D0%BD%D0%B8%D0%B9%20%D0%B4%D1%83%D0%B1.%20%D0%A0%D1%8B%D0%B1%D0%B0%D0%BB%D0%BA%D0%B8%D0%BD%D0%B0%20%D0%95%D0%BB%D0%B8%D0%B7%D0%B0%D0%B2%D0%B5%D1%82%D0%B0%20%206%20%D0%BB%D0%B5%D1%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2871" y="737183"/>
            <a:ext cx="3569792" cy="2613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695" y="130629"/>
            <a:ext cx="9028802" cy="661851"/>
          </a:xfrm>
        </p:spPr>
        <p:txBody>
          <a:bodyPr>
            <a:normAutofit/>
          </a:bodyPr>
          <a:lstStyle/>
          <a:p>
            <a:r>
              <a:rPr lang="ru-RU" dirty="0" smtClean="0"/>
              <a:t>        Нетрадиционные виды рисования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53" y="829735"/>
            <a:ext cx="2977243" cy="2660358"/>
          </a:xfrm>
          <a:prstGeom prst="rect">
            <a:avLst/>
          </a:prstGeom>
        </p:spPr>
      </p:pic>
      <p:pic>
        <p:nvPicPr>
          <p:cNvPr id="1028" name="Picture 4" descr="https://academy-of-curiosity.ru/wp-content/uploads/2020/06/risovanie-nabryzgom-serdcz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349" y="3115624"/>
            <a:ext cx="3345634" cy="223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24warez.ru/uploads/posts/111215/493713/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4196" y="3621736"/>
            <a:ext cx="3601992" cy="2398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ssets.entrepreneur.com/content/3x2/2000/juguetes_carton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7710" y="3052285"/>
            <a:ext cx="3533883" cy="235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pp.userapi.com/c636330/v636330738/705b7/RqOeC1DcpLI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5140" y="738292"/>
            <a:ext cx="5021217" cy="277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872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9530" y="505097"/>
            <a:ext cx="9949069" cy="67056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Результаты анкетирования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93106" y="4562061"/>
            <a:ext cx="8561746" cy="118275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271967442"/>
              </p:ext>
            </p:extLst>
          </p:nvPr>
        </p:nvGraphicFramePr>
        <p:xfrm>
          <a:off x="602690" y="3379305"/>
          <a:ext cx="5604894" cy="269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990580002"/>
              </p:ext>
            </p:extLst>
          </p:nvPr>
        </p:nvGraphicFramePr>
        <p:xfrm>
          <a:off x="6773978" y="3614057"/>
          <a:ext cx="5354164" cy="2697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800939"/>
              </p:ext>
            </p:extLst>
          </p:nvPr>
        </p:nvGraphicFramePr>
        <p:xfrm>
          <a:off x="1620078" y="1436916"/>
          <a:ext cx="9591261" cy="18704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2552">
                  <a:extLst>
                    <a:ext uri="{9D8B030D-6E8A-4147-A177-3AD203B41FA5}">
                      <a16:colId xmlns:a16="http://schemas.microsoft.com/office/drawing/2014/main" xmlns="" val="4110178333"/>
                    </a:ext>
                  </a:extLst>
                </a:gridCol>
                <a:gridCol w="4684335">
                  <a:extLst>
                    <a:ext uri="{9D8B030D-6E8A-4147-A177-3AD203B41FA5}">
                      <a16:colId xmlns:a16="http://schemas.microsoft.com/office/drawing/2014/main" xmlns="" val="3831021000"/>
                    </a:ext>
                  </a:extLst>
                </a:gridCol>
                <a:gridCol w="2564296">
                  <a:extLst>
                    <a:ext uri="{9D8B030D-6E8A-4147-A177-3AD203B41FA5}">
                      <a16:colId xmlns:a16="http://schemas.microsoft.com/office/drawing/2014/main" xmlns="" val="4216073965"/>
                    </a:ext>
                  </a:extLst>
                </a:gridCol>
                <a:gridCol w="1620078">
                  <a:extLst>
                    <a:ext uri="{9D8B030D-6E8A-4147-A177-3AD203B41FA5}">
                      <a16:colId xmlns:a16="http://schemas.microsoft.com/office/drawing/2014/main" xmlns="" val="376622198"/>
                    </a:ext>
                  </a:extLst>
                </a:gridCol>
              </a:tblGrid>
              <a:tr h="4759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Вопрос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Ответ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86244367"/>
                  </a:ext>
                </a:extLst>
              </a:tr>
              <a:tr h="697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Вы умеете рисовать?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 – 12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Нет - 14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 – 46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Нет - 54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03478356"/>
                  </a:ext>
                </a:extLst>
              </a:tr>
              <a:tr h="6972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Хотите попробовать новый вид рисования?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 – 25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Нет - 1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Да – 96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Нет -4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27425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6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317</TotalTime>
  <Words>244</Words>
  <Application>Microsoft Office PowerPoint</Application>
  <PresentationFormat>Широкоэкранный</PresentationFormat>
  <Paragraphs>63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Palatino Linotype</vt:lpstr>
      <vt:lpstr>Times New Roman</vt:lpstr>
      <vt:lpstr>Gallery</vt:lpstr>
      <vt:lpstr>Презентация PowerPoint</vt:lpstr>
      <vt:lpstr>Презентация PowerPoint</vt:lpstr>
      <vt:lpstr>                                                       Пейзаж, «Водопад»              Фото                                                                                                         Гуашь </vt:lpstr>
      <vt:lpstr>ППР акварель графика масло</vt:lpstr>
      <vt:lpstr>Гипотезы: -  с помощью несложной техники ППР можно создать замечательные картины; -  создавая картины в правополушарной технике, можно увлечься творчеством и развить свои способности.</vt:lpstr>
      <vt:lpstr>Роджер Сперри - нейропсихолог</vt:lpstr>
      <vt:lpstr>Бетти Эдвардс – преподаватель искусств, доктор наук</vt:lpstr>
      <vt:lpstr>        Нетрадиционные виды рисования</vt:lpstr>
      <vt:lpstr>        Результаты анкетирования</vt:lpstr>
      <vt:lpstr>Гипотеза 1.  С помощью несложной техники ППР можно создать замечательные картины» </vt:lpstr>
      <vt:lpstr>Гипотеза 2:  Создавая картины в правополушарной технике, можно увлечься творчеством и развить свои способности. </vt:lpstr>
      <vt:lpstr>Результаты анкетирования</vt:lpstr>
      <vt:lpstr>Список источников: https://vk.com/id5102230 https://knigid.ru/22393-betti-edvards-otkroyte-v-sebe-hudozhnika.html https://nsportal.ru/detskiy-sad/risovanie/2017/03/30/vidy-netraditsionnyh-tehnik-risovaniya https://www.b17.ru/blog/23380/ </vt:lpstr>
      <vt:lpstr>Спасибо за 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– художник</dc:title>
  <dc:creator>Елена Сагайдак</dc:creator>
  <cp:lastModifiedBy>Старикова Виктория Викторовна</cp:lastModifiedBy>
  <cp:revision>28</cp:revision>
  <dcterms:created xsi:type="dcterms:W3CDTF">2021-01-18T19:42:26Z</dcterms:created>
  <dcterms:modified xsi:type="dcterms:W3CDTF">2021-03-01T15:11:13Z</dcterms:modified>
</cp:coreProperties>
</file>